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52"/>
  </p:notesMasterIdLst>
  <p:handoutMasterIdLst>
    <p:handoutMasterId r:id="rId53"/>
  </p:handoutMasterIdLst>
  <p:sldIdLst>
    <p:sldId id="261" r:id="rId5"/>
    <p:sldId id="263" r:id="rId6"/>
    <p:sldId id="264" r:id="rId7"/>
    <p:sldId id="265" r:id="rId8"/>
    <p:sldId id="266" r:id="rId9"/>
    <p:sldId id="267" r:id="rId10"/>
    <p:sldId id="269" r:id="rId11"/>
    <p:sldId id="305" r:id="rId12"/>
    <p:sldId id="268" r:id="rId13"/>
    <p:sldId id="270" r:id="rId14"/>
    <p:sldId id="271" r:id="rId15"/>
    <p:sldId id="272" r:id="rId16"/>
    <p:sldId id="273" r:id="rId17"/>
    <p:sldId id="274" r:id="rId18"/>
    <p:sldId id="275" r:id="rId19"/>
    <p:sldId id="276" r:id="rId20"/>
    <p:sldId id="277" r:id="rId21"/>
    <p:sldId id="313" r:id="rId22"/>
    <p:sldId id="279" r:id="rId23"/>
    <p:sldId id="280" r:id="rId24"/>
    <p:sldId id="281" r:id="rId25"/>
    <p:sldId id="283" r:id="rId26"/>
    <p:sldId id="285" r:id="rId27"/>
    <p:sldId id="286" r:id="rId28"/>
    <p:sldId id="287" r:id="rId29"/>
    <p:sldId id="301" r:id="rId30"/>
    <p:sldId id="288" r:id="rId31"/>
    <p:sldId id="289" r:id="rId32"/>
    <p:sldId id="306" r:id="rId33"/>
    <p:sldId id="307" r:id="rId34"/>
    <p:sldId id="291" r:id="rId35"/>
    <p:sldId id="302" r:id="rId36"/>
    <p:sldId id="303" r:id="rId37"/>
    <p:sldId id="292" r:id="rId38"/>
    <p:sldId id="293" r:id="rId39"/>
    <p:sldId id="304" r:id="rId40"/>
    <p:sldId id="300" r:id="rId41"/>
    <p:sldId id="294" r:id="rId42"/>
    <p:sldId id="295" r:id="rId43"/>
    <p:sldId id="296" r:id="rId44"/>
    <p:sldId id="308" r:id="rId45"/>
    <p:sldId id="309" r:id="rId46"/>
    <p:sldId id="310" r:id="rId47"/>
    <p:sldId id="297" r:id="rId48"/>
    <p:sldId id="312" r:id="rId49"/>
    <p:sldId id="298" r:id="rId50"/>
    <p:sldId id="282" r:id="rId51"/>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1pPr>
    <a:lvl2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2pPr>
    <a:lvl3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3pPr>
    <a:lvl4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4pPr>
    <a:lvl5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5pPr>
    <a:lvl6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6pPr>
    <a:lvl7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7pPr>
    <a:lvl8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8pPr>
    <a:lvl9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9pPr>
  </p:defaultTextStyle>
  <p:extLst>
    <p:ext uri="{EFAFB233-063F-42B5-8137-9DF3F51BA10A}">
      <p15:sldGuideLst xmlns:p15="http://schemas.microsoft.com/office/powerpoint/2012/main">
        <p15:guide id="1" orient="horz" pos="4320">
          <p15:clr>
            <a:srgbClr val="A4A3A4"/>
          </p15:clr>
        </p15:guide>
        <p15:guide id="2" pos="76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õnis Mäe" initials="TM" lastIdx="1" clrIdx="0">
    <p:extLst>
      <p:ext uri="{19B8F6BF-5375-455C-9EA6-DF929625EA0E}">
        <p15:presenceInfo xmlns:p15="http://schemas.microsoft.com/office/powerpoint/2012/main" userId="Tõnis Mä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B345"/>
    <a:srgbClr val="1FD144"/>
    <a:srgbClr val="22C3EB"/>
    <a:srgbClr val="4F66EA"/>
    <a:srgbClr val="11D13A"/>
    <a:srgbClr val="D5D5D5"/>
    <a:srgbClr val="C234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C1EF806-57DD-4B3D-9486-9D0E5B7C1A71}" v="1" dt="2021-04-05T05:21:58.559"/>
  </p1510:revLst>
</p1510:revInfo>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lastRow>
    <a:firstRow>
      <a:tcTxStyle b="on"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chemeClr val="accent3"/>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38100" cap="flat">
              <a:solidFill>
                <a:srgbClr val="F8BA00"/>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464646"/>
              </a:solidFill>
              <a:prstDash val="solid"/>
              <a:miter lim="400000"/>
            </a:ln>
          </a:left>
          <a:right>
            <a:ln w="12700" cap="flat">
              <a:solidFill>
                <a:srgbClr val="464646"/>
              </a:solidFill>
              <a:prstDash val="solid"/>
              <a:miter lim="400000"/>
            </a:ln>
          </a:right>
          <a:top>
            <a:ln w="12700" cap="flat">
              <a:solidFill>
                <a:srgbClr val="464646"/>
              </a:solidFill>
              <a:prstDash val="solid"/>
              <a:miter lim="400000"/>
            </a:ln>
          </a:top>
          <a:bottom>
            <a:ln w="12700" cap="flat">
              <a:solidFill>
                <a:srgbClr val="464646"/>
              </a:solidFill>
              <a:prstDash val="solid"/>
              <a:miter lim="400000"/>
            </a:ln>
          </a:bottom>
          <a:insideH>
            <a:ln w="12700" cap="flat">
              <a:solidFill>
                <a:srgbClr val="464646"/>
              </a:solidFill>
              <a:prstDash val="solid"/>
              <a:miter lim="400000"/>
            </a:ln>
          </a:insideH>
          <a:insideV>
            <a:ln w="12700" cap="flat">
              <a:solidFill>
                <a:srgbClr val="464646"/>
              </a:solidFill>
              <a:prstDash val="solid"/>
              <a:miter lim="400000"/>
            </a:ln>
          </a:insideV>
        </a:tcBdr>
        <a:fill>
          <a:noFill/>
        </a:fill>
      </a:tcStyle>
    </a:wholeTbl>
    <a:band2H>
      <a:tcTxStyle/>
      <a:tcStyle>
        <a:tcBdr/>
        <a:fill>
          <a:solidFill>
            <a:srgbClr val="D4D5D5"/>
          </a:solidFill>
        </a:fill>
      </a:tcStyle>
    </a:band2H>
    <a:firstCol>
      <a:tcTxStyle b="on" i="off">
        <a:fontRef idx="minor">
          <a:srgbClr val="FFFFFF"/>
        </a:fontRef>
        <a:srgbClr val="FFFFFF"/>
      </a:tcTxStyle>
      <a:tcStyle>
        <a:tcBdr>
          <a:left>
            <a:ln w="12700" cap="flat">
              <a:solidFill>
                <a:srgbClr val="5E5E5E"/>
              </a:solidFill>
              <a:prstDash val="solid"/>
              <a:miter lim="400000"/>
            </a:ln>
          </a:left>
          <a:right>
            <a:ln w="12700" cap="flat">
              <a:solidFill>
                <a:srgbClr val="A6AAA9"/>
              </a:solidFill>
              <a:prstDash val="solid"/>
              <a:miter lim="400000"/>
            </a:ln>
          </a:right>
          <a:top>
            <a:ln w="12700" cap="flat">
              <a:solidFill>
                <a:srgbClr val="C3C3C3"/>
              </a:solidFill>
              <a:prstDash val="solid"/>
              <a:miter lim="400000"/>
            </a:ln>
          </a:top>
          <a:bottom>
            <a:ln w="12700" cap="flat">
              <a:solidFill>
                <a:srgbClr val="C3C3C3"/>
              </a:solidFill>
              <a:prstDash val="solid"/>
              <a:miter lim="400000"/>
            </a:ln>
          </a:bottom>
          <a:insideH>
            <a:ln w="12700" cap="flat">
              <a:solidFill>
                <a:srgbClr val="C3C3C3"/>
              </a:solidFill>
              <a:prstDash val="solid"/>
              <a:miter lim="400000"/>
            </a:ln>
          </a:insideH>
          <a:insideV>
            <a:ln w="12700"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38100" cap="flat">
              <a:solidFill>
                <a:srgbClr val="CB297B"/>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rgbClr val="FFFFFF"/>
          </a:solidFill>
        </a:fill>
      </a:tcStyle>
    </a:lastRow>
    <a:firstRow>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5E5E5E"/>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a:tcStyle>
        <a:tcBdr/>
        <a:fill>
          <a:solidFill>
            <a:srgbClr val="EDEEEE"/>
          </a:solidFill>
        </a:fill>
      </a:tcStyle>
    </a:band2H>
    <a:firstCol>
      <a:tcTxStyle b="on" i="off">
        <a:fontRef idx="minor">
          <a:srgbClr val="000000"/>
        </a:fontRef>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887" autoAdjust="0"/>
    <p:restoredTop sz="95872"/>
  </p:normalViewPr>
  <p:slideViewPr>
    <p:cSldViewPr snapToGrid="0">
      <p:cViewPr varScale="1">
        <p:scale>
          <a:sx n="32" d="100"/>
          <a:sy n="32" d="100"/>
        </p:scale>
        <p:origin x="62" y="542"/>
      </p:cViewPr>
      <p:guideLst>
        <p:guide orient="horz" pos="4320"/>
        <p:guide pos="7680"/>
      </p:guideLst>
    </p:cSldViewPr>
  </p:slideViewPr>
  <p:outlineViewPr>
    <p:cViewPr>
      <p:scale>
        <a:sx n="33" d="100"/>
        <a:sy n="33" d="100"/>
      </p:scale>
      <p:origin x="0" y="-3136"/>
    </p:cViewPr>
  </p:outlineViewPr>
  <p:notesTextViewPr>
    <p:cViewPr>
      <p:scale>
        <a:sx n="1" d="1"/>
        <a:sy n="1" d="1"/>
      </p:scale>
      <p:origin x="0" y="0"/>
    </p:cViewPr>
  </p:notesTextViewPr>
  <p:sorterViewPr>
    <p:cViewPr>
      <p:scale>
        <a:sx n="30" d="100"/>
        <a:sy n="30" d="100"/>
      </p:scale>
      <p:origin x="0" y="-28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presProps" Target="pres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handoutMaster" Target="handoutMasters/handoutMaster1.xml"/><Relationship Id="rId58" Type="http://schemas.openxmlformats.org/officeDocument/2006/relationships/tableStyles" Target="tableStyles.xml"/><Relationship Id="rId5" Type="http://schemas.openxmlformats.org/officeDocument/2006/relationships/slide" Target="slides/slide1.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viewProps" Target="view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microsoft.com/office/2016/11/relationships/changesInfo" Target="changesInfos/changesInfo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theme" Target="theme/theme1.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notesMaster" Target="notesMasters/notesMaster1.xml"/><Relationship Id="rId6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õnis Mäe" userId="84fae5d4-dda6-427f-8bfa-60be485ad837" providerId="ADAL" clId="{DC1EF806-57DD-4B3D-9486-9D0E5B7C1A71}"/>
    <pc:docChg chg="custSel modSld modMainMaster">
      <pc:chgData name="Tõnis Mäe" userId="84fae5d4-dda6-427f-8bfa-60be485ad837" providerId="ADAL" clId="{DC1EF806-57DD-4B3D-9486-9D0E5B7C1A71}" dt="2021-04-05T05:22:51.507" v="12" actId="20577"/>
      <pc:docMkLst>
        <pc:docMk/>
      </pc:docMkLst>
      <pc:sldChg chg="modSp mod">
        <pc:chgData name="Tõnis Mäe" userId="84fae5d4-dda6-427f-8bfa-60be485ad837" providerId="ADAL" clId="{DC1EF806-57DD-4B3D-9486-9D0E5B7C1A71}" dt="2021-04-05T05:22:51.507" v="12" actId="20577"/>
        <pc:sldMkLst>
          <pc:docMk/>
          <pc:sldMk cId="1849227842" sldId="261"/>
        </pc:sldMkLst>
        <pc:spChg chg="mod">
          <ac:chgData name="Tõnis Mäe" userId="84fae5d4-dda6-427f-8bfa-60be485ad837" providerId="ADAL" clId="{DC1EF806-57DD-4B3D-9486-9D0E5B7C1A71}" dt="2021-04-05T05:22:51.507" v="12" actId="20577"/>
          <ac:spMkLst>
            <pc:docMk/>
            <pc:sldMk cId="1849227842" sldId="261"/>
            <ac:spMk id="6" creationId="{0DA7DF54-2CA2-4A2A-9383-0A0B7A4B64FE}"/>
          </ac:spMkLst>
        </pc:spChg>
      </pc:sldChg>
      <pc:sldMasterChg chg="modSldLayout">
        <pc:chgData name="Tõnis Mäe" userId="84fae5d4-dda6-427f-8bfa-60be485ad837" providerId="ADAL" clId="{DC1EF806-57DD-4B3D-9486-9D0E5B7C1A71}" dt="2021-04-05T05:22:42.986" v="7" actId="478"/>
        <pc:sldMasterMkLst>
          <pc:docMk/>
          <pc:sldMasterMk cId="0" sldId="2147483648"/>
        </pc:sldMasterMkLst>
        <pc:sldLayoutChg chg="addSp delSp modSp mod">
          <pc:chgData name="Tõnis Mäe" userId="84fae5d4-dda6-427f-8bfa-60be485ad837" providerId="ADAL" clId="{DC1EF806-57DD-4B3D-9486-9D0E5B7C1A71}" dt="2021-04-05T05:22:42.986" v="7" actId="478"/>
          <pc:sldLayoutMkLst>
            <pc:docMk/>
            <pc:sldMasterMk cId="0" sldId="2147483648"/>
            <pc:sldLayoutMk cId="1853900450" sldId="2147483676"/>
          </pc:sldLayoutMkLst>
          <pc:spChg chg="add del mod">
            <ac:chgData name="Tõnis Mäe" userId="84fae5d4-dda6-427f-8bfa-60be485ad837" providerId="ADAL" clId="{DC1EF806-57DD-4B3D-9486-9D0E5B7C1A71}" dt="2021-04-05T05:22:42.986" v="7" actId="478"/>
            <ac:spMkLst>
              <pc:docMk/>
              <pc:sldMasterMk cId="0" sldId="2147483648"/>
              <pc:sldLayoutMk cId="1853900450" sldId="2147483676"/>
              <ac:spMk id="2" creationId="{6C3C7C92-554C-42DD-858F-7EB057EACCE4}"/>
            </ac:spMkLst>
          </pc:spChg>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BCAC260-C367-6147-ACFA-161737DCB3BD}" type="doc">
      <dgm:prSet loTypeId="urn:microsoft.com/office/officeart/2009/layout/ReverseList" loCatId="" qsTypeId="urn:microsoft.com/office/officeart/2005/8/quickstyle/simple1" qsCatId="simple" csTypeId="urn:microsoft.com/office/officeart/2005/8/colors/accent1_2" csCatId="accent1" phldr="1"/>
      <dgm:spPr/>
      <dgm:t>
        <a:bodyPr/>
        <a:lstStyle/>
        <a:p>
          <a:endParaRPr lang="en-GB"/>
        </a:p>
      </dgm:t>
    </dgm:pt>
    <dgm:pt modelId="{1A1D582A-B095-7241-A5BF-BD7923AF708B}">
      <dgm:prSet phldrT="[Text]" custT="1"/>
      <dgm:spPr/>
      <dgm:t>
        <a:bodyPr/>
        <a:lstStyle/>
        <a:p>
          <a:pPr algn="ctr"/>
          <a:r>
            <a:rPr lang="en-GB" sz="6600" dirty="0"/>
            <a:t>Structure</a:t>
          </a:r>
        </a:p>
      </dgm:t>
    </dgm:pt>
    <dgm:pt modelId="{589791D9-CE75-5E4C-B8CD-BFECB5583940}" type="parTrans" cxnId="{0D9438CD-58E4-FB40-8999-8D27B2B59130}">
      <dgm:prSet/>
      <dgm:spPr/>
      <dgm:t>
        <a:bodyPr/>
        <a:lstStyle/>
        <a:p>
          <a:endParaRPr lang="en-GB"/>
        </a:p>
      </dgm:t>
    </dgm:pt>
    <dgm:pt modelId="{B73CC450-71E2-414D-8B5C-801D07826475}" type="sibTrans" cxnId="{0D9438CD-58E4-FB40-8999-8D27B2B59130}">
      <dgm:prSet/>
      <dgm:spPr/>
      <dgm:t>
        <a:bodyPr/>
        <a:lstStyle/>
        <a:p>
          <a:endParaRPr lang="en-GB"/>
        </a:p>
      </dgm:t>
    </dgm:pt>
    <dgm:pt modelId="{A7F6A1D4-B696-6344-83AD-2AAE12B55684}">
      <dgm:prSet phldrT="[Text]" custT="1"/>
      <dgm:spPr/>
      <dgm:t>
        <a:bodyPr/>
        <a:lstStyle/>
        <a:p>
          <a:pPr algn="ctr"/>
          <a:r>
            <a:rPr lang="en-GB" sz="6600" dirty="0"/>
            <a:t>Strategy</a:t>
          </a:r>
        </a:p>
      </dgm:t>
    </dgm:pt>
    <dgm:pt modelId="{88A35987-42E1-1146-91C9-9C913EE0963C}" type="parTrans" cxnId="{B21766AB-C48E-6D48-BF4B-CAA4DCC28B38}">
      <dgm:prSet/>
      <dgm:spPr/>
      <dgm:t>
        <a:bodyPr/>
        <a:lstStyle/>
        <a:p>
          <a:endParaRPr lang="en-GB"/>
        </a:p>
      </dgm:t>
    </dgm:pt>
    <dgm:pt modelId="{0DC0ABCB-43CB-AF49-83CD-ED9CE05146B3}" type="sibTrans" cxnId="{B21766AB-C48E-6D48-BF4B-CAA4DCC28B38}">
      <dgm:prSet/>
      <dgm:spPr/>
      <dgm:t>
        <a:bodyPr/>
        <a:lstStyle/>
        <a:p>
          <a:endParaRPr lang="en-GB"/>
        </a:p>
      </dgm:t>
    </dgm:pt>
    <dgm:pt modelId="{6E4DF4B2-261D-B648-A3FE-AD68D870B4F3}" type="pres">
      <dgm:prSet presAssocID="{9BCAC260-C367-6147-ACFA-161737DCB3BD}" presName="Name0" presStyleCnt="0">
        <dgm:presLayoutVars>
          <dgm:chMax val="2"/>
          <dgm:chPref val="2"/>
          <dgm:animLvl val="lvl"/>
        </dgm:presLayoutVars>
      </dgm:prSet>
      <dgm:spPr/>
    </dgm:pt>
    <dgm:pt modelId="{7EF4870A-755C-CB4F-B043-43DAAB5EB7CE}" type="pres">
      <dgm:prSet presAssocID="{9BCAC260-C367-6147-ACFA-161737DCB3BD}" presName="LeftText" presStyleLbl="revTx" presStyleIdx="0" presStyleCnt="0">
        <dgm:presLayoutVars>
          <dgm:bulletEnabled val="1"/>
        </dgm:presLayoutVars>
      </dgm:prSet>
      <dgm:spPr/>
    </dgm:pt>
    <dgm:pt modelId="{8784E1F3-5033-FB42-99A0-F47D9402E7C4}" type="pres">
      <dgm:prSet presAssocID="{9BCAC260-C367-6147-ACFA-161737DCB3BD}" presName="LeftNode" presStyleLbl="bgImgPlace1" presStyleIdx="0" presStyleCnt="2" custScaleX="209930" custScaleY="53718" custLinFactNeighborX="-58060" custLinFactNeighborY="601">
        <dgm:presLayoutVars>
          <dgm:chMax val="2"/>
          <dgm:chPref val="2"/>
        </dgm:presLayoutVars>
      </dgm:prSet>
      <dgm:spPr/>
    </dgm:pt>
    <dgm:pt modelId="{AED7237F-B583-7841-B5B6-A92896626639}" type="pres">
      <dgm:prSet presAssocID="{9BCAC260-C367-6147-ACFA-161737DCB3BD}" presName="RightText" presStyleLbl="revTx" presStyleIdx="0" presStyleCnt="0">
        <dgm:presLayoutVars>
          <dgm:bulletEnabled val="1"/>
        </dgm:presLayoutVars>
      </dgm:prSet>
      <dgm:spPr/>
    </dgm:pt>
    <dgm:pt modelId="{10FFF29E-C7E9-054F-8F00-14D5AA873FF2}" type="pres">
      <dgm:prSet presAssocID="{9BCAC260-C367-6147-ACFA-161737DCB3BD}" presName="RightNode" presStyleLbl="bgImgPlace1" presStyleIdx="1" presStyleCnt="2" custScaleX="209929" custScaleY="53718" custLinFactNeighborX="49082" custLinFactNeighborY="602">
        <dgm:presLayoutVars>
          <dgm:chMax val="0"/>
          <dgm:chPref val="0"/>
        </dgm:presLayoutVars>
      </dgm:prSet>
      <dgm:spPr/>
    </dgm:pt>
    <dgm:pt modelId="{CF4B6568-43B6-4047-AEBC-F826F0E6526E}" type="pres">
      <dgm:prSet presAssocID="{9BCAC260-C367-6147-ACFA-161737DCB3BD}" presName="TopArrow" presStyleLbl="node1" presStyleIdx="0" presStyleCnt="2" custLinFactNeighborX="941" custLinFactNeighborY="41419"/>
      <dgm:spPr/>
    </dgm:pt>
    <dgm:pt modelId="{BF049F4A-0633-A84A-8415-F2E8916558CD}" type="pres">
      <dgm:prSet presAssocID="{9BCAC260-C367-6147-ACFA-161737DCB3BD}" presName="BottomArrow" presStyleLbl="node1" presStyleIdx="1" presStyleCnt="2" custLinFactNeighborY="-39999"/>
      <dgm:spPr/>
    </dgm:pt>
  </dgm:ptLst>
  <dgm:cxnLst>
    <dgm:cxn modelId="{7BBDA05B-9AAC-1A49-A588-90CCE079AC20}" type="presOf" srcId="{9BCAC260-C367-6147-ACFA-161737DCB3BD}" destId="{6E4DF4B2-261D-B648-A3FE-AD68D870B4F3}" srcOrd="0" destOrd="0" presId="urn:microsoft.com/office/officeart/2009/layout/ReverseList"/>
    <dgm:cxn modelId="{01EE0966-9CA2-1D41-A0AC-12F22B1E8EF0}" type="presOf" srcId="{1A1D582A-B095-7241-A5BF-BD7923AF708B}" destId="{7EF4870A-755C-CB4F-B043-43DAAB5EB7CE}" srcOrd="0" destOrd="0" presId="urn:microsoft.com/office/officeart/2009/layout/ReverseList"/>
    <dgm:cxn modelId="{1AF31894-2655-8447-BBC6-047D93F0B617}" type="presOf" srcId="{1A1D582A-B095-7241-A5BF-BD7923AF708B}" destId="{8784E1F3-5033-FB42-99A0-F47D9402E7C4}" srcOrd="1" destOrd="0" presId="urn:microsoft.com/office/officeart/2009/layout/ReverseList"/>
    <dgm:cxn modelId="{863CD2A7-1F37-F545-AF6F-32F9CFA75C2D}" type="presOf" srcId="{A7F6A1D4-B696-6344-83AD-2AAE12B55684}" destId="{10FFF29E-C7E9-054F-8F00-14D5AA873FF2}" srcOrd="1" destOrd="0" presId="urn:microsoft.com/office/officeart/2009/layout/ReverseList"/>
    <dgm:cxn modelId="{B21766AB-C48E-6D48-BF4B-CAA4DCC28B38}" srcId="{9BCAC260-C367-6147-ACFA-161737DCB3BD}" destId="{A7F6A1D4-B696-6344-83AD-2AAE12B55684}" srcOrd="1" destOrd="0" parTransId="{88A35987-42E1-1146-91C9-9C913EE0963C}" sibTransId="{0DC0ABCB-43CB-AF49-83CD-ED9CE05146B3}"/>
    <dgm:cxn modelId="{0D9438CD-58E4-FB40-8999-8D27B2B59130}" srcId="{9BCAC260-C367-6147-ACFA-161737DCB3BD}" destId="{1A1D582A-B095-7241-A5BF-BD7923AF708B}" srcOrd="0" destOrd="0" parTransId="{589791D9-CE75-5E4C-B8CD-BFECB5583940}" sibTransId="{B73CC450-71E2-414D-8B5C-801D07826475}"/>
    <dgm:cxn modelId="{5F98E6E2-98FA-D745-8F0F-4EB6D78A224C}" type="presOf" srcId="{A7F6A1D4-B696-6344-83AD-2AAE12B55684}" destId="{AED7237F-B583-7841-B5B6-A92896626639}" srcOrd="0" destOrd="0" presId="urn:microsoft.com/office/officeart/2009/layout/ReverseList"/>
    <dgm:cxn modelId="{907D5AFA-3DAC-3D47-B07E-653956EFFA39}" type="presParOf" srcId="{6E4DF4B2-261D-B648-A3FE-AD68D870B4F3}" destId="{7EF4870A-755C-CB4F-B043-43DAAB5EB7CE}" srcOrd="0" destOrd="0" presId="urn:microsoft.com/office/officeart/2009/layout/ReverseList"/>
    <dgm:cxn modelId="{B1B866C7-6F30-7543-9205-42C19E57FFAE}" type="presParOf" srcId="{6E4DF4B2-261D-B648-A3FE-AD68D870B4F3}" destId="{8784E1F3-5033-FB42-99A0-F47D9402E7C4}" srcOrd="1" destOrd="0" presId="urn:microsoft.com/office/officeart/2009/layout/ReverseList"/>
    <dgm:cxn modelId="{7558CEF8-7F24-A246-AF00-BA04D449A4C9}" type="presParOf" srcId="{6E4DF4B2-261D-B648-A3FE-AD68D870B4F3}" destId="{AED7237F-B583-7841-B5B6-A92896626639}" srcOrd="2" destOrd="0" presId="urn:microsoft.com/office/officeart/2009/layout/ReverseList"/>
    <dgm:cxn modelId="{86DC5948-8880-FC43-AB45-BAF2D6BFE42D}" type="presParOf" srcId="{6E4DF4B2-261D-B648-A3FE-AD68D870B4F3}" destId="{10FFF29E-C7E9-054F-8F00-14D5AA873FF2}" srcOrd="3" destOrd="0" presId="urn:microsoft.com/office/officeart/2009/layout/ReverseList"/>
    <dgm:cxn modelId="{297998A8-36ED-BA4C-BDFB-085A657E16C1}" type="presParOf" srcId="{6E4DF4B2-261D-B648-A3FE-AD68D870B4F3}" destId="{CF4B6568-43B6-4047-AEBC-F826F0E6526E}" srcOrd="4" destOrd="0" presId="urn:microsoft.com/office/officeart/2009/layout/ReverseList"/>
    <dgm:cxn modelId="{E0D925D3-F299-0B49-838B-F872F985091D}" type="presParOf" srcId="{6E4DF4B2-261D-B648-A3FE-AD68D870B4F3}" destId="{BF049F4A-0633-A84A-8415-F2E8916558CD}" srcOrd="5" destOrd="0" presId="urn:microsoft.com/office/officeart/2009/layout/Revers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84E1F3-5033-FB42-99A0-F47D9402E7C4}">
      <dsp:nvSpPr>
        <dsp:cNvPr id="0" name=""/>
        <dsp:cNvSpPr/>
      </dsp:nvSpPr>
      <dsp:spPr>
        <a:xfrm rot="16200000">
          <a:off x="4555548" y="585049"/>
          <a:ext cx="2207523" cy="5272013"/>
        </a:xfrm>
        <a:prstGeom prst="round2SameRect">
          <a:avLst>
            <a:gd name="adj1" fmla="val 16670"/>
            <a:gd name="adj2" fmla="val 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1460" tIns="419100" rIns="377190" bIns="419100" numCol="1" spcCol="1270" anchor="t" anchorCtr="0">
          <a:noAutofit/>
        </a:bodyPr>
        <a:lstStyle/>
        <a:p>
          <a:pPr marL="0" lvl="0" indent="0" algn="ctr" defTabSz="2933700">
            <a:lnSpc>
              <a:spcPct val="90000"/>
            </a:lnSpc>
            <a:spcBef>
              <a:spcPct val="0"/>
            </a:spcBef>
            <a:spcAft>
              <a:spcPct val="35000"/>
            </a:spcAft>
            <a:buNone/>
          </a:pPr>
          <a:r>
            <a:rPr lang="en-GB" sz="6600" kern="1200" dirty="0"/>
            <a:t>Structure</a:t>
          </a:r>
        </a:p>
      </dsp:txBody>
      <dsp:txXfrm rot="5400000">
        <a:off x="3131085" y="2225076"/>
        <a:ext cx="5164231" cy="1991959"/>
      </dsp:txXfrm>
    </dsp:sp>
    <dsp:sp modelId="{10FFF29E-C7E9-054F-8F00-14D5AA873FF2}">
      <dsp:nvSpPr>
        <dsp:cNvPr id="0" name=""/>
        <dsp:cNvSpPr/>
      </dsp:nvSpPr>
      <dsp:spPr>
        <a:xfrm rot="5400000">
          <a:off x="9871581" y="585103"/>
          <a:ext cx="2207523" cy="5271988"/>
        </a:xfrm>
        <a:prstGeom prst="round2SameRect">
          <a:avLst>
            <a:gd name="adj1" fmla="val 16670"/>
            <a:gd name="adj2" fmla="val 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77190" tIns="419100" rIns="251460" bIns="419100" numCol="1" spcCol="1270" anchor="t" anchorCtr="0">
          <a:noAutofit/>
        </a:bodyPr>
        <a:lstStyle/>
        <a:p>
          <a:pPr marL="0" lvl="0" indent="0" algn="ctr" defTabSz="2933700">
            <a:lnSpc>
              <a:spcPct val="90000"/>
            </a:lnSpc>
            <a:spcBef>
              <a:spcPct val="0"/>
            </a:spcBef>
            <a:spcAft>
              <a:spcPct val="35000"/>
            </a:spcAft>
            <a:buNone/>
          </a:pPr>
          <a:r>
            <a:rPr lang="en-GB" sz="6600" kern="1200" dirty="0"/>
            <a:t>Strategy</a:t>
          </a:r>
        </a:p>
      </dsp:txBody>
      <dsp:txXfrm rot="-5400000">
        <a:off x="8339349" y="2225117"/>
        <a:ext cx="5164206" cy="1991959"/>
      </dsp:txXfrm>
    </dsp:sp>
    <dsp:sp modelId="{CF4B6568-43B6-4047-AEBC-F826F0E6526E}">
      <dsp:nvSpPr>
        <dsp:cNvPr id="0" name=""/>
        <dsp:cNvSpPr/>
      </dsp:nvSpPr>
      <dsp:spPr>
        <a:xfrm>
          <a:off x="7141830" y="1087342"/>
          <a:ext cx="2625354" cy="2625226"/>
        </a:xfrm>
        <a:prstGeom prst="circularArrow">
          <a:avLst>
            <a:gd name="adj1" fmla="val 12500"/>
            <a:gd name="adj2" fmla="val 1142322"/>
            <a:gd name="adj3" fmla="val 20457678"/>
            <a:gd name="adj4" fmla="val 10800000"/>
            <a:gd name="adj5" fmla="val 125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F049F4A-0633-A84A-8415-F2E8916558CD}">
      <dsp:nvSpPr>
        <dsp:cNvPr id="0" name=""/>
        <dsp:cNvSpPr/>
      </dsp:nvSpPr>
      <dsp:spPr>
        <a:xfrm rot="10800000">
          <a:off x="7117125" y="2716787"/>
          <a:ext cx="2625354" cy="2625226"/>
        </a:xfrm>
        <a:prstGeom prst="circularArrow">
          <a:avLst>
            <a:gd name="adj1" fmla="val 12500"/>
            <a:gd name="adj2" fmla="val 1142322"/>
            <a:gd name="adj3" fmla="val 20457678"/>
            <a:gd name="adj4" fmla="val 10800000"/>
            <a:gd name="adj5" fmla="val 125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9/layout/ReverseList">
  <dgm:title val=""/>
  <dgm:desc val=""/>
  <dgm:catLst>
    <dgm:cat type="relationship" pri="3800"/>
  </dgm:catLst>
  <dgm:samp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clrData>
  <dgm:layoutNode name="Name0">
    <dgm:varLst>
      <dgm:chMax val="2"/>
      <dgm:chPref val="2"/>
      <dgm:animLvl val="lvl"/>
    </dgm:varLst>
    <dgm:choose name="Name1">
      <dgm:if name="Name2" axis="ch" ptType="node" func="cnt" op="lte" val="1">
        <dgm:alg type="composite">
          <dgm:param type="ar" val="0.9993"/>
        </dgm:alg>
      </dgm:if>
      <dgm:else name="Name3">
        <dgm:alg type="composite">
          <dgm:param type="ar" val="0.8036"/>
        </dgm:alg>
      </dgm:else>
    </dgm:choose>
    <dgm:shape xmlns:r="http://schemas.openxmlformats.org/officeDocument/2006/relationships" r:blip="">
      <dgm:adjLst/>
    </dgm:shape>
    <dgm:choose name="Name4">
      <dgm:if name="Name5" axis="ch" ptType="node" func="cnt" op="lte" val="1">
        <dgm:constrLst>
          <dgm:constr type="primFontSz" for="des" ptType="node" op="equ" val="65"/>
          <dgm:constr type="l" for="ch" forName="LeftNode" refType="w" fact="0"/>
          <dgm:constr type="t" for="ch" forName="LeftNode" refType="h" fact="0.25"/>
          <dgm:constr type="w" for="ch" forName="LeftNode" refType="w" fact="0.5"/>
          <dgm:constr type="h" for="ch" forName="LeftNode" refType="h"/>
          <dgm:constr type="l" for="ch" forName="LeftText" refType="w" fact="0"/>
          <dgm:constr type="t" for="ch" forName="LeftText" refType="h" fact="0.25"/>
          <dgm:constr type="w" for="ch" forName="LeftText" refType="w" fact="0.5"/>
          <dgm:constr type="h" for="ch" forName="LeftText" refType="h"/>
        </dgm:constrLst>
      </dgm:if>
      <dgm:else name="Name6">
        <dgm:constrLst>
          <dgm:constr type="primFontSz" for="des" ptType="node" op="equ" val="65"/>
          <dgm:constr type="l" for="ch" forName="LeftNode" refType="w" fact="0"/>
          <dgm:constr type="t" for="ch" forName="LeftNode" refType="h" fact="0.1786"/>
          <dgm:constr type="w" for="ch" forName="LeftNode" refType="w" fact="0.4889"/>
          <dgm:constr type="h" for="ch" forName="LeftNode" refType="h" fact="0.6429"/>
          <dgm:constr type="l" for="ch" forName="LeftText" refType="w" fact="0"/>
          <dgm:constr type="t" for="ch" forName="LeftText" refType="h" fact="0.1786"/>
          <dgm:constr type="w" for="ch" forName="LeftText" refType="w" fact="0.4889"/>
          <dgm:constr type="h" for="ch" forName="LeftText" refType="h" fact="0.6429"/>
          <dgm:constr type="l" for="ch" forName="RightNode" refType="w" fact="0.5111"/>
          <dgm:constr type="t" for="ch" forName="RightNode" refType="h" fact="0.1786"/>
          <dgm:constr type="w" for="ch" forName="RightNode" refType="w" fact="0.4889"/>
          <dgm:constr type="h" for="ch" forName="RightNode" refType="h" fact="0.6429"/>
          <dgm:constr type="l" for="ch" forName="RightText" refType="w" fact="0.5111"/>
          <dgm:constr type="t" for="ch" forName="RightText" refType="h" fact="0.1786"/>
          <dgm:constr type="w" for="ch" forName="RightText" refType="w" fact="0.4889"/>
          <dgm:constr type="h" for="ch" forName="RightText" refType="h" fact="0.6429"/>
          <dgm:constr type="l" for="ch" forName="TopArrow" refType="w" fact="0.2444"/>
          <dgm:constr type="t" for="ch" forName="TopArrow" refType="h" fact="0"/>
          <dgm:constr type="w" for="ch" forName="TopArrow" refType="w" fact="0.5111"/>
          <dgm:constr type="h" for="ch" forName="TopArrow" refType="h" fact="0.4107"/>
          <dgm:constr type="l" for="ch" forName="BottomArrow" refType="w" fact="0.2444"/>
          <dgm:constr type="t" for="ch" forName="BottomArrow" refType="h" fact="0.5893"/>
          <dgm:constr type="w" for="ch" forName="BottomArrow" refType="w" fact="0.5111"/>
          <dgm:constr type="h" for="ch" forName="BottomArrow" refType="h" fact="0.4107"/>
        </dgm:constrLst>
      </dgm:else>
    </dgm:choose>
    <dgm:choose name="Name7">
      <dgm:if name="Name8" axis="ch" ptType="node" func="cnt" op="gte" val="1">
        <dgm:layoutNode name="LeftText" styleLbl="revTx" moveWith="LeftNode">
          <dgm:varLst>
            <dgm:bulletEnabled val="1"/>
          </dgm:varLst>
          <dgm:alg type="tx">
            <dgm:param type="txAnchorVert" val="t"/>
            <dgm:param type="parTxLTRAlign" val="l"/>
          </dgm:alg>
          <dgm:choose name="Name9">
            <dgm:if name="Name10" axis="ch" ptType="node" func="cnt" op="lte" val="1">
              <dgm:shape xmlns:r="http://schemas.openxmlformats.org/officeDocument/2006/relationships" type="roundRect" r:blip="" hideGeom="1">
                <dgm:adjLst>
                  <dgm:adj idx="1" val="0.1667"/>
                  <dgm:adj idx="2" val="0"/>
                </dgm:adjLst>
              </dgm:shape>
              <dgm:presOf axis="ch desOrSelf" ptType="node node" st="1 1" cnt="1 0"/>
              <dgm:constrLst>
                <dgm:constr type="lMarg" refType="primFontSz" fact="0.3"/>
                <dgm:constr type="rMarg" refType="primFontSz" fact="0.3"/>
                <dgm:constr type="tMarg" refType="primFontSz" fact="0.5"/>
                <dgm:constr type="bMarg" refType="primFontSz" fact="0.5"/>
              </dgm:constrLst>
            </dgm:if>
            <dgm:else name="Name11">
              <dgm:shape xmlns:r="http://schemas.openxmlformats.org/officeDocument/2006/relationships" rot="270" type="round2SameRect" r:blip="" hideGeom="1">
                <dgm:adjLst>
                  <dgm:adj idx="1" val="0.1667"/>
                  <dgm:adj idx="2" val="0"/>
                </dgm:adjLst>
              </dgm:shape>
              <dgm:presOf axis="ch desOrSelf" ptType="node node" st="1 1" cnt="1 0"/>
              <dgm:constrLst>
                <dgm:constr type="lMarg" refType="primFontSz" fact="0.3"/>
                <dgm:constr type="rMarg" refType="primFontSz" fact="0.45"/>
                <dgm:constr type="tMarg" refType="primFontSz" fact="0.5"/>
                <dgm:constr type="bMarg" refType="primFontSz" fact="0.5"/>
              </dgm:constrLst>
            </dgm:else>
          </dgm:choose>
          <dgm:ruleLst>
            <dgm:rule type="primFontSz" val="5" fact="NaN" max="NaN"/>
          </dgm:ruleLst>
        </dgm:layoutNode>
        <dgm:layoutNode name="LeftNode" styleLbl="bgImgPlace1">
          <dgm:varLst>
            <dgm:chMax val="2"/>
            <dgm:chPref val="2"/>
          </dgm:varLst>
          <dgm:alg type="sp"/>
          <dgm:choose name="Name12">
            <dgm:if name="Name13" axis="ch" ptType="node" func="cnt" op="lte" val="1">
              <dgm:shape xmlns:r="http://schemas.openxmlformats.org/officeDocument/2006/relationships" type="roundRect" r:blip="">
                <dgm:adjLst>
                  <dgm:adj idx="1" val="0.1667"/>
                  <dgm:adj idx="2" val="0"/>
                </dgm:adjLst>
              </dgm:shape>
            </dgm:if>
            <dgm:else name="Name14">
              <dgm:shape xmlns:r="http://schemas.openxmlformats.org/officeDocument/2006/relationships" rot="270" type="round2SameRect" r:blip="">
                <dgm:adjLst>
                  <dgm:adj idx="1" val="0.1667"/>
                  <dgm:adj idx="2" val="0"/>
                </dgm:adjLst>
              </dgm:shape>
            </dgm:else>
          </dgm:choose>
          <dgm:presOf axis="ch desOrSelf" ptType="node node" st="1 1" cnt="1 0"/>
        </dgm:layoutNode>
        <dgm:choose name="Name15">
          <dgm:if name="Name16" axis="ch" ptType="node" func="cnt" op="gte" val="2">
            <dgm:layoutNode name="RightText" styleLbl="revTx" moveWith="RightNode">
              <dgm:varLst>
                <dgm:bulletEnabled val="1"/>
              </dgm:varLst>
              <dgm:alg type="tx">
                <dgm:param type="txAnchorVert" val="t"/>
                <dgm:param type="parTxLTRAlign" val="l"/>
              </dgm:alg>
              <dgm:shape xmlns:r="http://schemas.openxmlformats.org/officeDocument/2006/relationships" rot="90" type="round2SameRect" r:blip="" hideGeom="1">
                <dgm:adjLst>
                  <dgm:adj idx="1" val="0.1667"/>
                  <dgm:adj idx="2" val="0"/>
                </dgm:adjLst>
              </dgm:shape>
              <dgm:presOf axis="ch desOrSelf" ptType="node node" st="2 1" cnt="1 0"/>
              <dgm:constrLst>
                <dgm:constr type="lMarg" refType="primFontSz" fact="0.45"/>
                <dgm:constr type="rMarg" refType="primFontSz" fact="0.3"/>
                <dgm:constr type="tMarg" refType="primFontSz" fact="0.5"/>
                <dgm:constr type="bMarg" refType="primFontSz" fact="0.5"/>
              </dgm:constrLst>
              <dgm:ruleLst>
                <dgm:rule type="primFontSz" val="5" fact="NaN" max="NaN"/>
              </dgm:ruleLst>
            </dgm:layoutNode>
            <dgm:layoutNode name="RightNode" styleLbl="bgImgPlace1">
              <dgm:varLst>
                <dgm:chMax val="0"/>
                <dgm:chPref val="0"/>
              </dgm:varLst>
              <dgm:alg type="sp"/>
              <dgm:shape xmlns:r="http://schemas.openxmlformats.org/officeDocument/2006/relationships" rot="90" type="round2SameRect" r:blip="">
                <dgm:adjLst>
                  <dgm:adj idx="1" val="0.1667"/>
                  <dgm:adj idx="2" val="0"/>
                </dgm:adjLst>
              </dgm:shape>
              <dgm:presOf axis="ch desOrSelf" ptType="node node" st="2 1" cnt="1 0"/>
            </dgm:layoutNode>
            <dgm:layoutNode name="TopArrow">
              <dgm:alg type="sp"/>
              <dgm:shape xmlns:r="http://schemas.openxmlformats.org/officeDocument/2006/relationships" type="circularArrow" r:blip="">
                <dgm:adjLst>
                  <dgm:adj idx="1" val="0.125"/>
                  <dgm:adj idx="2" val="19.0387"/>
                  <dgm:adj idx="3" val="-19.0387"/>
                  <dgm:adj idx="4" val="180"/>
                  <dgm:adj idx="5" val="0.125"/>
                </dgm:adjLst>
              </dgm:shape>
              <dgm:presOf/>
            </dgm:layoutNode>
            <dgm:layoutNode name="BottomArrow">
              <dgm:alg type="sp"/>
              <dgm:shape xmlns:r="http://schemas.openxmlformats.org/officeDocument/2006/relationships" rot="180" type="circularArrow" r:blip="">
                <dgm:adjLst>
                  <dgm:adj idx="1" val="0.125"/>
                  <dgm:adj idx="2" val="19.0387"/>
                  <dgm:adj idx="3" val="-19.0387"/>
                  <dgm:adj idx="4" val="180"/>
                  <dgm:adj idx="5" val="0.125"/>
                </dgm:adjLst>
              </dgm:shape>
              <dgm:presOf/>
            </dgm:layoutNode>
          </dgm:if>
          <dgm:else name="Name17"/>
        </dgm:choose>
      </dgm:if>
      <dgm:else name="Name1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t-EE"/>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2AE0DD0-A316-44B3-A9B6-EEB8E7EEE4B9}" type="datetimeFigureOut">
              <a:rPr lang="et-EE" smtClean="0"/>
              <a:t>05.04.2021</a:t>
            </a:fld>
            <a:endParaRPr lang="et-EE"/>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t-EE"/>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54C6405-429C-48B0-B3B3-85ECCA5955CA}" type="slidenum">
              <a:rPr lang="et-EE" smtClean="0"/>
              <a:t>‹#›</a:t>
            </a:fld>
            <a:endParaRPr lang="et-EE"/>
          </a:p>
        </p:txBody>
      </p:sp>
    </p:spTree>
    <p:extLst>
      <p:ext uri="{BB962C8B-B14F-4D97-AF65-F5344CB8AC3E}">
        <p14:creationId xmlns:p14="http://schemas.microsoft.com/office/powerpoint/2010/main" val="23833155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7" name="Shape 27"/>
          <p:cNvSpPr>
            <a:spLocks noGrp="1" noRot="1" noChangeAspect="1"/>
          </p:cNvSpPr>
          <p:nvPr>
            <p:ph type="sldImg"/>
          </p:nvPr>
        </p:nvSpPr>
        <p:spPr>
          <a:xfrm>
            <a:off x="1143000" y="685800"/>
            <a:ext cx="4572000" cy="3429000"/>
          </a:xfrm>
          <a:prstGeom prst="rect">
            <a:avLst/>
          </a:prstGeom>
        </p:spPr>
        <p:txBody>
          <a:bodyPr/>
          <a:lstStyle/>
          <a:p>
            <a:endParaRPr/>
          </a:p>
        </p:txBody>
      </p:sp>
      <p:sp>
        <p:nvSpPr>
          <p:cNvPr id="28" name="Shape 28"/>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4179473640"/>
      </p:ext>
    </p:extLst>
  </p:cSld>
  <p:clrMap bg1="lt1" tx1="dk1" bg2="lt2" tx2="dk2" accent1="accent1" accent2="accent2" accent3="accent3" accent4="accent4" accent5="accent5" accent6="accent6" hlink="hlink" folHlink="folHlink"/>
  <p:hf hdr="0" ftr="0" dt="0"/>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EE"/>
          </a:p>
        </p:txBody>
      </p:sp>
    </p:spTree>
    <p:extLst>
      <p:ext uri="{BB962C8B-B14F-4D97-AF65-F5344CB8AC3E}">
        <p14:creationId xmlns:p14="http://schemas.microsoft.com/office/powerpoint/2010/main" val="3363365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EE"/>
          </a:p>
        </p:txBody>
      </p:sp>
    </p:spTree>
    <p:extLst>
      <p:ext uri="{BB962C8B-B14F-4D97-AF65-F5344CB8AC3E}">
        <p14:creationId xmlns:p14="http://schemas.microsoft.com/office/powerpoint/2010/main" val="41573424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EE"/>
          </a:p>
        </p:txBody>
      </p:sp>
    </p:spTree>
    <p:extLst>
      <p:ext uri="{BB962C8B-B14F-4D97-AF65-F5344CB8AC3E}">
        <p14:creationId xmlns:p14="http://schemas.microsoft.com/office/powerpoint/2010/main" val="37602913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EE"/>
          </a:p>
        </p:txBody>
      </p:sp>
    </p:spTree>
    <p:extLst>
      <p:ext uri="{BB962C8B-B14F-4D97-AF65-F5344CB8AC3E}">
        <p14:creationId xmlns:p14="http://schemas.microsoft.com/office/powerpoint/2010/main" val="10995813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EE"/>
          </a:p>
        </p:txBody>
      </p:sp>
    </p:spTree>
    <p:extLst>
      <p:ext uri="{BB962C8B-B14F-4D97-AF65-F5344CB8AC3E}">
        <p14:creationId xmlns:p14="http://schemas.microsoft.com/office/powerpoint/2010/main" val="41816222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EE"/>
          </a:p>
        </p:txBody>
      </p:sp>
    </p:spTree>
    <p:extLst>
      <p:ext uri="{BB962C8B-B14F-4D97-AF65-F5344CB8AC3E}">
        <p14:creationId xmlns:p14="http://schemas.microsoft.com/office/powerpoint/2010/main" val="29201351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EE"/>
          </a:p>
        </p:txBody>
      </p:sp>
    </p:spTree>
    <p:extLst>
      <p:ext uri="{BB962C8B-B14F-4D97-AF65-F5344CB8AC3E}">
        <p14:creationId xmlns:p14="http://schemas.microsoft.com/office/powerpoint/2010/main" val="24421806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EE"/>
          </a:p>
        </p:txBody>
      </p:sp>
    </p:spTree>
    <p:extLst>
      <p:ext uri="{BB962C8B-B14F-4D97-AF65-F5344CB8AC3E}">
        <p14:creationId xmlns:p14="http://schemas.microsoft.com/office/powerpoint/2010/main" val="42876997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EE"/>
          </a:p>
        </p:txBody>
      </p:sp>
    </p:spTree>
    <p:extLst>
      <p:ext uri="{BB962C8B-B14F-4D97-AF65-F5344CB8AC3E}">
        <p14:creationId xmlns:p14="http://schemas.microsoft.com/office/powerpoint/2010/main" val="18580010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EE"/>
          </a:p>
        </p:txBody>
      </p:sp>
    </p:spTree>
    <p:extLst>
      <p:ext uri="{BB962C8B-B14F-4D97-AF65-F5344CB8AC3E}">
        <p14:creationId xmlns:p14="http://schemas.microsoft.com/office/powerpoint/2010/main" val="4935744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EE"/>
          </a:p>
        </p:txBody>
      </p:sp>
    </p:spTree>
    <p:extLst>
      <p:ext uri="{BB962C8B-B14F-4D97-AF65-F5344CB8AC3E}">
        <p14:creationId xmlns:p14="http://schemas.microsoft.com/office/powerpoint/2010/main" val="12354309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EE"/>
          </a:p>
        </p:txBody>
      </p:sp>
    </p:spTree>
    <p:extLst>
      <p:ext uri="{BB962C8B-B14F-4D97-AF65-F5344CB8AC3E}">
        <p14:creationId xmlns:p14="http://schemas.microsoft.com/office/powerpoint/2010/main" val="25763173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EE"/>
          </a:p>
        </p:txBody>
      </p:sp>
    </p:spTree>
    <p:extLst>
      <p:ext uri="{BB962C8B-B14F-4D97-AF65-F5344CB8AC3E}">
        <p14:creationId xmlns:p14="http://schemas.microsoft.com/office/powerpoint/2010/main" val="18765206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EE"/>
          </a:p>
        </p:txBody>
      </p:sp>
    </p:spTree>
    <p:extLst>
      <p:ext uri="{BB962C8B-B14F-4D97-AF65-F5344CB8AC3E}">
        <p14:creationId xmlns:p14="http://schemas.microsoft.com/office/powerpoint/2010/main" val="30024697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EE"/>
          </a:p>
        </p:txBody>
      </p:sp>
    </p:spTree>
    <p:extLst>
      <p:ext uri="{BB962C8B-B14F-4D97-AF65-F5344CB8AC3E}">
        <p14:creationId xmlns:p14="http://schemas.microsoft.com/office/powerpoint/2010/main" val="13084860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EE" dirty="0"/>
              <a:t>l</a:t>
            </a:r>
          </a:p>
        </p:txBody>
      </p:sp>
    </p:spTree>
    <p:extLst>
      <p:ext uri="{BB962C8B-B14F-4D97-AF65-F5344CB8AC3E}">
        <p14:creationId xmlns:p14="http://schemas.microsoft.com/office/powerpoint/2010/main" val="20888671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EE"/>
          </a:p>
        </p:txBody>
      </p:sp>
    </p:spTree>
    <p:extLst>
      <p:ext uri="{BB962C8B-B14F-4D97-AF65-F5344CB8AC3E}">
        <p14:creationId xmlns:p14="http://schemas.microsoft.com/office/powerpoint/2010/main" val="289238730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EE"/>
          </a:p>
        </p:txBody>
      </p:sp>
    </p:spTree>
    <p:extLst>
      <p:ext uri="{BB962C8B-B14F-4D97-AF65-F5344CB8AC3E}">
        <p14:creationId xmlns:p14="http://schemas.microsoft.com/office/powerpoint/2010/main" val="32155876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EE"/>
          </a:p>
        </p:txBody>
      </p:sp>
    </p:spTree>
    <p:extLst>
      <p:ext uri="{BB962C8B-B14F-4D97-AF65-F5344CB8AC3E}">
        <p14:creationId xmlns:p14="http://schemas.microsoft.com/office/powerpoint/2010/main" val="94622830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EE"/>
          </a:p>
        </p:txBody>
      </p:sp>
    </p:spTree>
    <p:extLst>
      <p:ext uri="{BB962C8B-B14F-4D97-AF65-F5344CB8AC3E}">
        <p14:creationId xmlns:p14="http://schemas.microsoft.com/office/powerpoint/2010/main" val="177784051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EE"/>
          </a:p>
        </p:txBody>
      </p:sp>
    </p:spTree>
    <p:extLst>
      <p:ext uri="{BB962C8B-B14F-4D97-AF65-F5344CB8AC3E}">
        <p14:creationId xmlns:p14="http://schemas.microsoft.com/office/powerpoint/2010/main" val="270347560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EE"/>
          </a:p>
        </p:txBody>
      </p:sp>
    </p:spTree>
    <p:extLst>
      <p:ext uri="{BB962C8B-B14F-4D97-AF65-F5344CB8AC3E}">
        <p14:creationId xmlns:p14="http://schemas.microsoft.com/office/powerpoint/2010/main" val="36294372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EE"/>
          </a:p>
        </p:txBody>
      </p:sp>
    </p:spTree>
    <p:extLst>
      <p:ext uri="{BB962C8B-B14F-4D97-AF65-F5344CB8AC3E}">
        <p14:creationId xmlns:p14="http://schemas.microsoft.com/office/powerpoint/2010/main" val="273656703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EE"/>
          </a:p>
        </p:txBody>
      </p:sp>
    </p:spTree>
    <p:extLst>
      <p:ext uri="{BB962C8B-B14F-4D97-AF65-F5344CB8AC3E}">
        <p14:creationId xmlns:p14="http://schemas.microsoft.com/office/powerpoint/2010/main" val="75270319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EE" dirty="0"/>
              <a:t>l</a:t>
            </a:r>
          </a:p>
        </p:txBody>
      </p:sp>
    </p:spTree>
    <p:extLst>
      <p:ext uri="{BB962C8B-B14F-4D97-AF65-F5344CB8AC3E}">
        <p14:creationId xmlns:p14="http://schemas.microsoft.com/office/powerpoint/2010/main" val="353597815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EE"/>
          </a:p>
        </p:txBody>
      </p:sp>
    </p:spTree>
    <p:extLst>
      <p:ext uri="{BB962C8B-B14F-4D97-AF65-F5344CB8AC3E}">
        <p14:creationId xmlns:p14="http://schemas.microsoft.com/office/powerpoint/2010/main" val="312460560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EE"/>
          </a:p>
        </p:txBody>
      </p:sp>
    </p:spTree>
    <p:extLst>
      <p:ext uri="{BB962C8B-B14F-4D97-AF65-F5344CB8AC3E}">
        <p14:creationId xmlns:p14="http://schemas.microsoft.com/office/powerpoint/2010/main" val="384135003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EE" dirty="0"/>
          </a:p>
        </p:txBody>
      </p:sp>
    </p:spTree>
    <p:extLst>
      <p:ext uri="{BB962C8B-B14F-4D97-AF65-F5344CB8AC3E}">
        <p14:creationId xmlns:p14="http://schemas.microsoft.com/office/powerpoint/2010/main" val="392552779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EE" dirty="0"/>
          </a:p>
        </p:txBody>
      </p:sp>
    </p:spTree>
    <p:extLst>
      <p:ext uri="{BB962C8B-B14F-4D97-AF65-F5344CB8AC3E}">
        <p14:creationId xmlns:p14="http://schemas.microsoft.com/office/powerpoint/2010/main" val="113000736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EE" dirty="0"/>
          </a:p>
        </p:txBody>
      </p:sp>
    </p:spTree>
    <p:extLst>
      <p:ext uri="{BB962C8B-B14F-4D97-AF65-F5344CB8AC3E}">
        <p14:creationId xmlns:p14="http://schemas.microsoft.com/office/powerpoint/2010/main" val="177522616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EE"/>
          </a:p>
        </p:txBody>
      </p:sp>
    </p:spTree>
    <p:extLst>
      <p:ext uri="{BB962C8B-B14F-4D97-AF65-F5344CB8AC3E}">
        <p14:creationId xmlns:p14="http://schemas.microsoft.com/office/powerpoint/2010/main" val="3258106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EE"/>
          </a:p>
        </p:txBody>
      </p:sp>
    </p:spTree>
    <p:extLst>
      <p:ext uri="{BB962C8B-B14F-4D97-AF65-F5344CB8AC3E}">
        <p14:creationId xmlns:p14="http://schemas.microsoft.com/office/powerpoint/2010/main" val="24118494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EE"/>
          </a:p>
        </p:txBody>
      </p:sp>
    </p:spTree>
    <p:extLst>
      <p:ext uri="{BB962C8B-B14F-4D97-AF65-F5344CB8AC3E}">
        <p14:creationId xmlns:p14="http://schemas.microsoft.com/office/powerpoint/2010/main" val="12136229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EE"/>
          </a:p>
        </p:txBody>
      </p:sp>
    </p:spTree>
    <p:extLst>
      <p:ext uri="{BB962C8B-B14F-4D97-AF65-F5344CB8AC3E}">
        <p14:creationId xmlns:p14="http://schemas.microsoft.com/office/powerpoint/2010/main" val="35408067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EE"/>
          </a:p>
        </p:txBody>
      </p:sp>
    </p:spTree>
    <p:extLst>
      <p:ext uri="{BB962C8B-B14F-4D97-AF65-F5344CB8AC3E}">
        <p14:creationId xmlns:p14="http://schemas.microsoft.com/office/powerpoint/2010/main" val="20568726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EE"/>
          </a:p>
        </p:txBody>
      </p:sp>
    </p:spTree>
    <p:extLst>
      <p:ext uri="{BB962C8B-B14F-4D97-AF65-F5344CB8AC3E}">
        <p14:creationId xmlns:p14="http://schemas.microsoft.com/office/powerpoint/2010/main" val="38654202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EE" dirty="0"/>
              <a:t>l</a:t>
            </a:r>
          </a:p>
        </p:txBody>
      </p:sp>
    </p:spTree>
    <p:extLst>
      <p:ext uri="{BB962C8B-B14F-4D97-AF65-F5344CB8AC3E}">
        <p14:creationId xmlns:p14="http://schemas.microsoft.com/office/powerpoint/2010/main" val="37870213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EE"/>
          </a:p>
        </p:txBody>
      </p:sp>
    </p:spTree>
    <p:extLst>
      <p:ext uri="{BB962C8B-B14F-4D97-AF65-F5344CB8AC3E}">
        <p14:creationId xmlns:p14="http://schemas.microsoft.com/office/powerpoint/2010/main" val="231295168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jp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6.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2.png"/><Relationship Id="rId7"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10.png"/><Relationship Id="rId5" Type="http://schemas.openxmlformats.org/officeDocument/2006/relationships/image" Target="../media/image9.png"/><Relationship Id="rId10" Type="http://schemas.openxmlformats.org/officeDocument/2006/relationships/image" Target="../media/image6.png"/><Relationship Id="rId4" Type="http://schemas.openxmlformats.org/officeDocument/2006/relationships/image" Target="../media/image3.png"/><Relationship Id="rId9" Type="http://schemas.openxmlformats.org/officeDocument/2006/relationships/image" Target="../media/image5.png"/></Relationships>
</file>

<file path=ppt/slideLayouts/_rels/slideLayout2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10.png"/><Relationship Id="rId11" Type="http://schemas.openxmlformats.org/officeDocument/2006/relationships/image" Target="../media/image6.png"/><Relationship Id="rId5" Type="http://schemas.openxmlformats.org/officeDocument/2006/relationships/image" Target="../media/image9.png"/><Relationship Id="rId10" Type="http://schemas.openxmlformats.org/officeDocument/2006/relationships/image" Target="../media/image5.png"/><Relationship Id="rId4" Type="http://schemas.openxmlformats.org/officeDocument/2006/relationships/image" Target="../media/image3.png"/><Relationship Id="rId9"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resentation Title">
    <p:spTree>
      <p:nvGrpSpPr>
        <p:cNvPr id="1" name=""/>
        <p:cNvGrpSpPr/>
        <p:nvPr/>
      </p:nvGrpSpPr>
      <p:grpSpPr>
        <a:xfrm>
          <a:off x="0" y="0"/>
          <a:ext cx="0" cy="0"/>
          <a:chOff x="0" y="0"/>
          <a:chExt cx="0" cy="0"/>
        </a:xfrm>
      </p:grpSpPr>
      <p:sp>
        <p:nvSpPr>
          <p:cNvPr id="11" name="Presentation Title"/>
          <p:cNvSpPr txBox="1">
            <a:spLocks noGrp="1"/>
          </p:cNvSpPr>
          <p:nvPr>
            <p:ph type="title" hasCustomPrompt="1"/>
          </p:nvPr>
        </p:nvSpPr>
        <p:spPr>
          <a:xfrm>
            <a:off x="1206498" y="1487612"/>
            <a:ext cx="21971004" cy="8852644"/>
          </a:xfrm>
          <a:prstGeom prst="rect">
            <a:avLst/>
          </a:prstGeom>
        </p:spPr>
        <p:txBody>
          <a:bodyPr/>
          <a:lstStyle>
            <a:lvl1pPr algn="l">
              <a:defRPr>
                <a:solidFill>
                  <a:schemeClr val="tx1"/>
                </a:solidFill>
              </a:defRPr>
            </a:lvl1pPr>
          </a:lstStyle>
          <a:p>
            <a:r>
              <a:rPr dirty="0"/>
              <a:t>Presentation Title</a:t>
            </a:r>
          </a:p>
        </p:txBody>
      </p:sp>
      <p:grpSp>
        <p:nvGrpSpPr>
          <p:cNvPr id="18" name="Group 17"/>
          <p:cNvGrpSpPr/>
          <p:nvPr userDrawn="1"/>
        </p:nvGrpSpPr>
        <p:grpSpPr>
          <a:xfrm>
            <a:off x="22033901" y="12792958"/>
            <a:ext cx="1801594" cy="518795"/>
            <a:chOff x="17898626" y="10386053"/>
            <a:chExt cx="1801594" cy="518795"/>
          </a:xfrm>
        </p:grpSpPr>
        <p:sp>
          <p:nvSpPr>
            <p:cNvPr id="19" name="object 5"/>
            <p:cNvSpPr/>
            <p:nvPr/>
          </p:nvSpPr>
          <p:spPr>
            <a:xfrm>
              <a:off x="17898626" y="10386053"/>
              <a:ext cx="511809" cy="518795"/>
            </a:xfrm>
            <a:custGeom>
              <a:avLst/>
              <a:gdLst/>
              <a:ahLst/>
              <a:cxnLst/>
              <a:rect l="l" t="t" r="r" b="b"/>
              <a:pathLst>
                <a:path w="511809" h="518795">
                  <a:moveTo>
                    <a:pt x="255835" y="0"/>
                  </a:moveTo>
                  <a:lnTo>
                    <a:pt x="216027" y="2967"/>
                  </a:lnTo>
                  <a:lnTo>
                    <a:pt x="152784" y="21967"/>
                  </a:lnTo>
                  <a:lnTo>
                    <a:pt x="109526" y="46574"/>
                  </a:lnTo>
                  <a:lnTo>
                    <a:pt x="72290" y="78543"/>
                  </a:lnTo>
                  <a:lnTo>
                    <a:pt x="41896" y="116839"/>
                  </a:lnTo>
                  <a:lnTo>
                    <a:pt x="19169" y="160425"/>
                  </a:lnTo>
                  <a:lnTo>
                    <a:pt x="4929" y="208265"/>
                  </a:lnTo>
                  <a:lnTo>
                    <a:pt x="0" y="259321"/>
                  </a:lnTo>
                  <a:lnTo>
                    <a:pt x="4182" y="306099"/>
                  </a:lnTo>
                  <a:lnTo>
                    <a:pt x="16381" y="350682"/>
                  </a:lnTo>
                  <a:lnTo>
                    <a:pt x="35970" y="391968"/>
                  </a:lnTo>
                  <a:lnTo>
                    <a:pt x="62463" y="429163"/>
                  </a:lnTo>
                  <a:lnTo>
                    <a:pt x="95282" y="461268"/>
                  </a:lnTo>
                  <a:lnTo>
                    <a:pt x="133870" y="487335"/>
                  </a:lnTo>
                  <a:lnTo>
                    <a:pt x="192799" y="510655"/>
                  </a:lnTo>
                  <a:lnTo>
                    <a:pt x="255803" y="518622"/>
                  </a:lnTo>
                  <a:lnTo>
                    <a:pt x="262630" y="518549"/>
                  </a:lnTo>
                  <a:lnTo>
                    <a:pt x="276201" y="517816"/>
                  </a:lnTo>
                  <a:lnTo>
                    <a:pt x="292807" y="515952"/>
                  </a:lnTo>
                  <a:lnTo>
                    <a:pt x="308849" y="513167"/>
                  </a:lnTo>
                  <a:lnTo>
                    <a:pt x="309519" y="512843"/>
                  </a:lnTo>
                  <a:lnTo>
                    <a:pt x="311854" y="512361"/>
                  </a:lnTo>
                  <a:lnTo>
                    <a:pt x="312012" y="512361"/>
                  </a:lnTo>
                  <a:lnTo>
                    <a:pt x="320430" y="510288"/>
                  </a:lnTo>
                  <a:lnTo>
                    <a:pt x="321498" y="509785"/>
                  </a:lnTo>
                  <a:lnTo>
                    <a:pt x="322576" y="509649"/>
                  </a:lnTo>
                  <a:lnTo>
                    <a:pt x="322890" y="509649"/>
                  </a:lnTo>
                  <a:lnTo>
                    <a:pt x="326084" y="508759"/>
                  </a:lnTo>
                  <a:lnTo>
                    <a:pt x="368522" y="492183"/>
                  </a:lnTo>
                  <a:lnTo>
                    <a:pt x="407888" y="467273"/>
                  </a:lnTo>
                  <a:lnTo>
                    <a:pt x="255845" y="467273"/>
                  </a:lnTo>
                  <a:lnTo>
                    <a:pt x="208882" y="461771"/>
                  </a:lnTo>
                  <a:lnTo>
                    <a:pt x="165742" y="446103"/>
                  </a:lnTo>
                  <a:lnTo>
                    <a:pt x="127664" y="421526"/>
                  </a:lnTo>
                  <a:lnTo>
                    <a:pt x="95889" y="389300"/>
                  </a:lnTo>
                  <a:lnTo>
                    <a:pt x="71657" y="350682"/>
                  </a:lnTo>
                  <a:lnTo>
                    <a:pt x="56208" y="306929"/>
                  </a:lnTo>
                  <a:lnTo>
                    <a:pt x="50783" y="259301"/>
                  </a:lnTo>
                  <a:lnTo>
                    <a:pt x="56208" y="211672"/>
                  </a:lnTo>
                  <a:lnTo>
                    <a:pt x="71657" y="167919"/>
                  </a:lnTo>
                  <a:lnTo>
                    <a:pt x="95889" y="129301"/>
                  </a:lnTo>
                  <a:lnTo>
                    <a:pt x="127664" y="97075"/>
                  </a:lnTo>
                  <a:lnTo>
                    <a:pt x="165742" y="72498"/>
                  </a:lnTo>
                  <a:lnTo>
                    <a:pt x="208882" y="56830"/>
                  </a:lnTo>
                  <a:lnTo>
                    <a:pt x="255845" y="51328"/>
                  </a:lnTo>
                  <a:lnTo>
                    <a:pt x="407447" y="51328"/>
                  </a:lnTo>
                  <a:lnTo>
                    <a:pt x="401978" y="46627"/>
                  </a:lnTo>
                  <a:lnTo>
                    <a:pt x="359066" y="22140"/>
                  </a:lnTo>
                  <a:lnTo>
                    <a:pt x="311414" y="6146"/>
                  </a:lnTo>
                  <a:lnTo>
                    <a:pt x="271363" y="429"/>
                  </a:lnTo>
                  <a:lnTo>
                    <a:pt x="265698" y="167"/>
                  </a:lnTo>
                  <a:lnTo>
                    <a:pt x="255835" y="0"/>
                  </a:lnTo>
                  <a:close/>
                </a:path>
                <a:path w="511809" h="518795">
                  <a:moveTo>
                    <a:pt x="501555" y="331539"/>
                  </a:moveTo>
                  <a:lnTo>
                    <a:pt x="448164" y="331539"/>
                  </a:lnTo>
                  <a:lnTo>
                    <a:pt x="425001" y="376877"/>
                  </a:lnTo>
                  <a:lnTo>
                    <a:pt x="392342" y="414442"/>
                  </a:lnTo>
                  <a:lnTo>
                    <a:pt x="352031" y="442911"/>
                  </a:lnTo>
                  <a:lnTo>
                    <a:pt x="305917" y="460962"/>
                  </a:lnTo>
                  <a:lnTo>
                    <a:pt x="255845" y="467273"/>
                  </a:lnTo>
                  <a:lnTo>
                    <a:pt x="407888" y="467273"/>
                  </a:lnTo>
                  <a:lnTo>
                    <a:pt x="451463" y="426428"/>
                  </a:lnTo>
                  <a:lnTo>
                    <a:pt x="489240" y="365550"/>
                  </a:lnTo>
                  <a:lnTo>
                    <a:pt x="501555" y="331539"/>
                  </a:lnTo>
                  <a:close/>
                </a:path>
                <a:path w="511809" h="518795">
                  <a:moveTo>
                    <a:pt x="255835" y="98604"/>
                  </a:moveTo>
                  <a:lnTo>
                    <a:pt x="205765" y="106810"/>
                  </a:lnTo>
                  <a:lnTo>
                    <a:pt x="162243" y="129652"/>
                  </a:lnTo>
                  <a:lnTo>
                    <a:pt x="127897" y="164463"/>
                  </a:lnTo>
                  <a:lnTo>
                    <a:pt x="105360" y="208575"/>
                  </a:lnTo>
                  <a:lnTo>
                    <a:pt x="97264" y="259321"/>
                  </a:lnTo>
                  <a:lnTo>
                    <a:pt x="97836" y="273070"/>
                  </a:lnTo>
                  <a:lnTo>
                    <a:pt x="106373" y="313163"/>
                  </a:lnTo>
                  <a:lnTo>
                    <a:pt x="123884" y="350437"/>
                  </a:lnTo>
                  <a:lnTo>
                    <a:pt x="165890" y="394112"/>
                  </a:lnTo>
                  <a:lnTo>
                    <a:pt x="207443" y="414383"/>
                  </a:lnTo>
                  <a:lnTo>
                    <a:pt x="253636" y="421442"/>
                  </a:lnTo>
                  <a:lnTo>
                    <a:pt x="269021" y="420686"/>
                  </a:lnTo>
                  <a:lnTo>
                    <a:pt x="314210" y="409453"/>
                  </a:lnTo>
                  <a:lnTo>
                    <a:pt x="348539" y="390083"/>
                  </a:lnTo>
                  <a:lnTo>
                    <a:pt x="374485" y="365350"/>
                  </a:lnTo>
                  <a:lnTo>
                    <a:pt x="255772" y="365350"/>
                  </a:lnTo>
                  <a:lnTo>
                    <a:pt x="247247" y="365000"/>
                  </a:lnTo>
                  <a:lnTo>
                    <a:pt x="199356" y="348557"/>
                  </a:lnTo>
                  <a:lnTo>
                    <a:pt x="168844" y="318116"/>
                  </a:lnTo>
                  <a:lnTo>
                    <a:pt x="153126" y="279401"/>
                  </a:lnTo>
                  <a:lnTo>
                    <a:pt x="151266" y="259301"/>
                  </a:lnTo>
                  <a:lnTo>
                    <a:pt x="159493" y="218065"/>
                  </a:lnTo>
                  <a:lnTo>
                    <a:pt x="181925" y="184338"/>
                  </a:lnTo>
                  <a:lnTo>
                    <a:pt x="215169" y="161580"/>
                  </a:lnTo>
                  <a:lnTo>
                    <a:pt x="255835" y="153230"/>
                  </a:lnTo>
                  <a:lnTo>
                    <a:pt x="374311" y="153230"/>
                  </a:lnTo>
                  <a:lnTo>
                    <a:pt x="372447" y="150508"/>
                  </a:lnTo>
                  <a:lnTo>
                    <a:pt x="339035" y="122616"/>
                  </a:lnTo>
                  <a:lnTo>
                    <a:pt x="299441" y="104843"/>
                  </a:lnTo>
                  <a:lnTo>
                    <a:pt x="255835" y="98604"/>
                  </a:lnTo>
                  <a:close/>
                </a:path>
                <a:path w="511809" h="518795">
                  <a:moveTo>
                    <a:pt x="411851" y="288514"/>
                  </a:moveTo>
                  <a:lnTo>
                    <a:pt x="356240" y="288514"/>
                  </a:lnTo>
                  <a:lnTo>
                    <a:pt x="354523" y="293729"/>
                  </a:lnTo>
                  <a:lnTo>
                    <a:pt x="351647" y="301454"/>
                  </a:lnTo>
                  <a:lnTo>
                    <a:pt x="326342" y="337606"/>
                  </a:lnTo>
                  <a:lnTo>
                    <a:pt x="285153" y="361131"/>
                  </a:lnTo>
                  <a:lnTo>
                    <a:pt x="255772" y="365350"/>
                  </a:lnTo>
                  <a:lnTo>
                    <a:pt x="374485" y="365350"/>
                  </a:lnTo>
                  <a:lnTo>
                    <a:pt x="377053" y="362901"/>
                  </a:lnTo>
                  <a:lnTo>
                    <a:pt x="398394" y="329555"/>
                  </a:lnTo>
                  <a:lnTo>
                    <a:pt x="411202" y="291697"/>
                  </a:lnTo>
                  <a:lnTo>
                    <a:pt x="411851" y="288514"/>
                  </a:lnTo>
                  <a:close/>
                </a:path>
                <a:path w="511809" h="518795">
                  <a:moveTo>
                    <a:pt x="407447" y="51328"/>
                  </a:moveTo>
                  <a:lnTo>
                    <a:pt x="255845" y="51328"/>
                  </a:lnTo>
                  <a:lnTo>
                    <a:pt x="304668" y="57222"/>
                  </a:lnTo>
                  <a:lnTo>
                    <a:pt x="349416" y="74061"/>
                  </a:lnTo>
                  <a:lnTo>
                    <a:pt x="388617" y="100578"/>
                  </a:lnTo>
                  <a:lnTo>
                    <a:pt x="420800" y="135506"/>
                  </a:lnTo>
                  <a:lnTo>
                    <a:pt x="444494" y="177580"/>
                  </a:lnTo>
                  <a:lnTo>
                    <a:pt x="458226" y="225532"/>
                  </a:lnTo>
                  <a:lnTo>
                    <a:pt x="458980" y="230139"/>
                  </a:lnTo>
                  <a:lnTo>
                    <a:pt x="251908" y="230401"/>
                  </a:lnTo>
                  <a:lnTo>
                    <a:pt x="241918" y="233673"/>
                  </a:lnTo>
                  <a:lnTo>
                    <a:pt x="234029" y="240059"/>
                  </a:lnTo>
                  <a:lnTo>
                    <a:pt x="228849" y="248846"/>
                  </a:lnTo>
                  <a:lnTo>
                    <a:pt x="226987" y="259321"/>
                  </a:lnTo>
                  <a:lnTo>
                    <a:pt x="228867" y="269764"/>
                  </a:lnTo>
                  <a:lnTo>
                    <a:pt x="234207" y="278559"/>
                  </a:lnTo>
                  <a:lnTo>
                    <a:pt x="242563" y="285034"/>
                  </a:lnTo>
                  <a:lnTo>
                    <a:pt x="253489" y="288514"/>
                  </a:lnTo>
                  <a:lnTo>
                    <a:pt x="509974" y="288514"/>
                  </a:lnTo>
                  <a:lnTo>
                    <a:pt x="510549" y="282766"/>
                  </a:lnTo>
                  <a:lnTo>
                    <a:pt x="511366" y="271771"/>
                  </a:lnTo>
                  <a:lnTo>
                    <a:pt x="511607" y="265845"/>
                  </a:lnTo>
                  <a:lnTo>
                    <a:pt x="511544" y="251908"/>
                  </a:lnTo>
                  <a:lnTo>
                    <a:pt x="506916" y="209459"/>
                  </a:lnTo>
                  <a:lnTo>
                    <a:pt x="492618" y="161023"/>
                  </a:lnTo>
                  <a:lnTo>
                    <a:pt x="469719" y="117071"/>
                  </a:lnTo>
                  <a:lnTo>
                    <a:pt x="439184" y="78604"/>
                  </a:lnTo>
                  <a:lnTo>
                    <a:pt x="407447" y="51328"/>
                  </a:lnTo>
                  <a:close/>
                </a:path>
                <a:path w="511809" h="518795">
                  <a:moveTo>
                    <a:pt x="374311" y="153230"/>
                  </a:moveTo>
                  <a:lnTo>
                    <a:pt x="255835" y="153230"/>
                  </a:lnTo>
                  <a:lnTo>
                    <a:pt x="277362" y="155450"/>
                  </a:lnTo>
                  <a:lnTo>
                    <a:pt x="297591" y="161972"/>
                  </a:lnTo>
                  <a:lnTo>
                    <a:pt x="316075" y="172592"/>
                  </a:lnTo>
                  <a:lnTo>
                    <a:pt x="332366" y="187104"/>
                  </a:lnTo>
                  <a:lnTo>
                    <a:pt x="397506" y="187104"/>
                  </a:lnTo>
                  <a:lnTo>
                    <a:pt x="374311" y="153230"/>
                  </a:lnTo>
                  <a:close/>
                </a:path>
              </a:pathLst>
            </a:custGeom>
            <a:solidFill>
              <a:srgbClr val="FFFFFF"/>
            </a:solidFill>
          </p:spPr>
          <p:txBody>
            <a:bodyPr wrap="square" lIns="0" tIns="0" rIns="0" bIns="0" rtlCol="0"/>
            <a:lstStyle/>
            <a:p>
              <a:pPr algn="l"/>
              <a:endParaRPr/>
            </a:p>
          </p:txBody>
        </p:sp>
        <p:sp>
          <p:nvSpPr>
            <p:cNvPr id="20" name="object 6"/>
            <p:cNvSpPr/>
            <p:nvPr/>
          </p:nvSpPr>
          <p:spPr>
            <a:xfrm>
              <a:off x="18740852" y="10531579"/>
              <a:ext cx="429583" cy="227375"/>
            </a:xfrm>
            <a:prstGeom prst="rect">
              <a:avLst/>
            </a:prstGeom>
            <a:blipFill>
              <a:blip r:embed="rId2" cstate="print"/>
              <a:stretch>
                <a:fillRect/>
              </a:stretch>
            </a:blipFill>
          </p:spPr>
          <p:txBody>
            <a:bodyPr wrap="square" lIns="0" tIns="0" rIns="0" bIns="0" rtlCol="0"/>
            <a:lstStyle/>
            <a:p>
              <a:pPr algn="l"/>
              <a:endParaRPr/>
            </a:p>
          </p:txBody>
        </p:sp>
        <p:sp>
          <p:nvSpPr>
            <p:cNvPr id="21" name="object 7"/>
            <p:cNvSpPr/>
            <p:nvPr/>
          </p:nvSpPr>
          <p:spPr>
            <a:xfrm>
              <a:off x="18511702" y="10531224"/>
              <a:ext cx="207375" cy="227731"/>
            </a:xfrm>
            <a:prstGeom prst="rect">
              <a:avLst/>
            </a:prstGeom>
            <a:blipFill>
              <a:blip r:embed="rId3" cstate="print"/>
              <a:stretch>
                <a:fillRect/>
              </a:stretch>
            </a:blipFill>
          </p:spPr>
          <p:txBody>
            <a:bodyPr wrap="square" lIns="0" tIns="0" rIns="0" bIns="0" rtlCol="0"/>
            <a:lstStyle/>
            <a:p>
              <a:pPr algn="l"/>
              <a:endParaRPr/>
            </a:p>
          </p:txBody>
        </p:sp>
        <p:sp>
          <p:nvSpPr>
            <p:cNvPr id="22" name="object 8"/>
            <p:cNvSpPr/>
            <p:nvPr/>
          </p:nvSpPr>
          <p:spPr>
            <a:xfrm>
              <a:off x="19265207" y="10531224"/>
              <a:ext cx="207645" cy="227965"/>
            </a:xfrm>
            <a:custGeom>
              <a:avLst/>
              <a:gdLst/>
              <a:ahLst/>
              <a:cxnLst/>
              <a:rect l="l" t="t" r="r" b="b"/>
              <a:pathLst>
                <a:path w="207644" h="227965">
                  <a:moveTo>
                    <a:pt x="103693" y="0"/>
                  </a:moveTo>
                  <a:lnTo>
                    <a:pt x="60134" y="8664"/>
                  </a:lnTo>
                  <a:lnTo>
                    <a:pt x="27529" y="32578"/>
                  </a:lnTo>
                  <a:lnTo>
                    <a:pt x="7083" y="68624"/>
                  </a:lnTo>
                  <a:lnTo>
                    <a:pt x="0" y="113682"/>
                  </a:lnTo>
                  <a:lnTo>
                    <a:pt x="0" y="116478"/>
                  </a:lnTo>
                  <a:lnTo>
                    <a:pt x="303" y="119137"/>
                  </a:lnTo>
                  <a:lnTo>
                    <a:pt x="471" y="121860"/>
                  </a:lnTo>
                  <a:lnTo>
                    <a:pt x="418" y="123022"/>
                  </a:lnTo>
                  <a:lnTo>
                    <a:pt x="575" y="124111"/>
                  </a:lnTo>
                  <a:lnTo>
                    <a:pt x="785" y="126687"/>
                  </a:lnTo>
                  <a:lnTo>
                    <a:pt x="764" y="128195"/>
                  </a:lnTo>
                  <a:lnTo>
                    <a:pt x="921" y="129619"/>
                  </a:lnTo>
                  <a:lnTo>
                    <a:pt x="1057" y="129619"/>
                  </a:lnTo>
                  <a:lnTo>
                    <a:pt x="11961" y="170190"/>
                  </a:lnTo>
                  <a:lnTo>
                    <a:pt x="34234" y="201111"/>
                  </a:lnTo>
                  <a:lnTo>
                    <a:pt x="66049" y="220814"/>
                  </a:lnTo>
                  <a:lnTo>
                    <a:pt x="105577" y="227731"/>
                  </a:lnTo>
                  <a:lnTo>
                    <a:pt x="135672" y="224423"/>
                  </a:lnTo>
                  <a:lnTo>
                    <a:pt x="161673" y="214696"/>
                  </a:lnTo>
                  <a:lnTo>
                    <a:pt x="183256" y="198845"/>
                  </a:lnTo>
                  <a:lnTo>
                    <a:pt x="193265" y="185962"/>
                  </a:lnTo>
                  <a:lnTo>
                    <a:pt x="107452" y="185962"/>
                  </a:lnTo>
                  <a:lnTo>
                    <a:pt x="88269" y="182318"/>
                  </a:lnTo>
                  <a:lnTo>
                    <a:pt x="71785" y="171548"/>
                  </a:lnTo>
                  <a:lnTo>
                    <a:pt x="59334" y="153896"/>
                  </a:lnTo>
                  <a:lnTo>
                    <a:pt x="52249" y="129608"/>
                  </a:lnTo>
                  <a:lnTo>
                    <a:pt x="206455" y="129608"/>
                  </a:lnTo>
                  <a:lnTo>
                    <a:pt x="206998" y="124415"/>
                  </a:lnTo>
                  <a:lnTo>
                    <a:pt x="207375" y="119137"/>
                  </a:lnTo>
                  <a:lnTo>
                    <a:pt x="207375" y="113682"/>
                  </a:lnTo>
                  <a:lnTo>
                    <a:pt x="203698" y="90290"/>
                  </a:lnTo>
                  <a:lnTo>
                    <a:pt x="52877" y="90290"/>
                  </a:lnTo>
                  <a:lnTo>
                    <a:pt x="59717" y="69933"/>
                  </a:lnTo>
                  <a:lnTo>
                    <a:pt x="70726" y="54673"/>
                  </a:lnTo>
                  <a:lnTo>
                    <a:pt x="85515" y="45091"/>
                  </a:lnTo>
                  <a:lnTo>
                    <a:pt x="103693" y="41768"/>
                  </a:lnTo>
                  <a:lnTo>
                    <a:pt x="185060" y="41768"/>
                  </a:lnTo>
                  <a:lnTo>
                    <a:pt x="179847" y="32578"/>
                  </a:lnTo>
                  <a:lnTo>
                    <a:pt x="147246" y="8664"/>
                  </a:lnTo>
                  <a:lnTo>
                    <a:pt x="103693" y="0"/>
                  </a:lnTo>
                  <a:close/>
                </a:path>
                <a:path w="207644" h="227965">
                  <a:moveTo>
                    <a:pt x="158330" y="156749"/>
                  </a:moveTo>
                  <a:lnTo>
                    <a:pt x="149053" y="169260"/>
                  </a:lnTo>
                  <a:lnTo>
                    <a:pt x="137599" y="178419"/>
                  </a:lnTo>
                  <a:lnTo>
                    <a:pt x="123790" y="184047"/>
                  </a:lnTo>
                  <a:lnTo>
                    <a:pt x="107452" y="185962"/>
                  </a:lnTo>
                  <a:lnTo>
                    <a:pt x="193265" y="185962"/>
                  </a:lnTo>
                  <a:lnTo>
                    <a:pt x="200098" y="177167"/>
                  </a:lnTo>
                  <a:lnTo>
                    <a:pt x="158330" y="156749"/>
                  </a:lnTo>
                  <a:close/>
                </a:path>
                <a:path w="207644" h="227965">
                  <a:moveTo>
                    <a:pt x="185060" y="41768"/>
                  </a:moveTo>
                  <a:lnTo>
                    <a:pt x="103693" y="41768"/>
                  </a:lnTo>
                  <a:lnTo>
                    <a:pt x="121866" y="45091"/>
                  </a:lnTo>
                  <a:lnTo>
                    <a:pt x="136654" y="54673"/>
                  </a:lnTo>
                  <a:lnTo>
                    <a:pt x="147662" y="69933"/>
                  </a:lnTo>
                  <a:lnTo>
                    <a:pt x="154497" y="90290"/>
                  </a:lnTo>
                  <a:lnTo>
                    <a:pt x="203698" y="90290"/>
                  </a:lnTo>
                  <a:lnTo>
                    <a:pt x="200292" y="68624"/>
                  </a:lnTo>
                  <a:lnTo>
                    <a:pt x="185060" y="41768"/>
                  </a:lnTo>
                  <a:close/>
                </a:path>
              </a:pathLst>
            </a:custGeom>
            <a:solidFill>
              <a:srgbClr val="FFFFFF"/>
            </a:solidFill>
          </p:spPr>
          <p:txBody>
            <a:bodyPr wrap="square" lIns="0" tIns="0" rIns="0" bIns="0" rtlCol="0"/>
            <a:lstStyle/>
            <a:p>
              <a:pPr algn="l"/>
              <a:endParaRPr/>
            </a:p>
          </p:txBody>
        </p:sp>
        <p:sp>
          <p:nvSpPr>
            <p:cNvPr id="23" name="object 9"/>
            <p:cNvSpPr/>
            <p:nvPr/>
          </p:nvSpPr>
          <p:spPr>
            <a:xfrm>
              <a:off x="19492845" y="10531224"/>
              <a:ext cx="207375" cy="227731"/>
            </a:xfrm>
            <a:prstGeom prst="rect">
              <a:avLst/>
            </a:prstGeom>
            <a:blipFill>
              <a:blip r:embed="rId4" cstate="print"/>
              <a:stretch>
                <a:fillRect/>
              </a:stretch>
            </a:blipFill>
          </p:spPr>
          <p:txBody>
            <a:bodyPr wrap="square" lIns="0" tIns="0" rIns="0" bIns="0" rtlCol="0"/>
            <a:lstStyle/>
            <a:p>
              <a:pPr algn="l"/>
              <a:endParaRPr/>
            </a:p>
          </p:txBody>
        </p:sp>
        <p:sp>
          <p:nvSpPr>
            <p:cNvPr id="24" name="object 10"/>
            <p:cNvSpPr/>
            <p:nvPr/>
          </p:nvSpPr>
          <p:spPr>
            <a:xfrm>
              <a:off x="19202482" y="10712627"/>
              <a:ext cx="48895" cy="46990"/>
            </a:xfrm>
            <a:custGeom>
              <a:avLst/>
              <a:gdLst/>
              <a:ahLst/>
              <a:cxnLst/>
              <a:rect l="l" t="t" r="r" b="b"/>
              <a:pathLst>
                <a:path w="48894" h="46990">
                  <a:moveTo>
                    <a:pt x="41506" y="0"/>
                  </a:moveTo>
                  <a:lnTo>
                    <a:pt x="6847" y="0"/>
                  </a:lnTo>
                  <a:lnTo>
                    <a:pt x="0" y="6847"/>
                  </a:lnTo>
                  <a:lnTo>
                    <a:pt x="0" y="40040"/>
                  </a:lnTo>
                  <a:lnTo>
                    <a:pt x="6847" y="46878"/>
                  </a:lnTo>
                  <a:lnTo>
                    <a:pt x="41506" y="46878"/>
                  </a:lnTo>
                  <a:lnTo>
                    <a:pt x="48344" y="40040"/>
                  </a:lnTo>
                  <a:lnTo>
                    <a:pt x="48344" y="6847"/>
                  </a:lnTo>
                  <a:lnTo>
                    <a:pt x="41506" y="0"/>
                  </a:lnTo>
                  <a:close/>
                </a:path>
              </a:pathLst>
            </a:custGeom>
            <a:solidFill>
              <a:srgbClr val="FFFFFF"/>
            </a:solidFill>
          </p:spPr>
          <p:txBody>
            <a:bodyPr wrap="square" lIns="0" tIns="0" rIns="0" bIns="0" rtlCol="0"/>
            <a:lstStyle/>
            <a:p>
              <a:pPr algn="l"/>
              <a:endParaRPr/>
            </a:p>
          </p:txBody>
        </p:sp>
      </p:grpSp>
      <p:sp>
        <p:nvSpPr>
          <p:cNvPr id="16" name="Text Placeholder 8"/>
          <p:cNvSpPr>
            <a:spLocks noGrp="1"/>
          </p:cNvSpPr>
          <p:nvPr>
            <p:ph type="body" sz="quarter" idx="10" hasCustomPrompt="1"/>
          </p:nvPr>
        </p:nvSpPr>
        <p:spPr>
          <a:xfrm>
            <a:off x="1214462" y="11150051"/>
            <a:ext cx="15080966" cy="1077912"/>
          </a:xfrm>
        </p:spPr>
        <p:txBody>
          <a:bodyPr anchor="t">
            <a:normAutofit/>
          </a:bodyPr>
          <a:lstStyle>
            <a:lvl1pPr>
              <a:defRPr sz="2400" b="0">
                <a:latin typeface="+mn-lt"/>
              </a:defRPr>
            </a:lvl1pPr>
          </a:lstStyle>
          <a:p>
            <a:pPr lvl="0"/>
            <a:r>
              <a:rPr lang="en-US"/>
              <a:t>Position</a:t>
            </a:r>
          </a:p>
        </p:txBody>
      </p:sp>
      <p:sp>
        <p:nvSpPr>
          <p:cNvPr id="17" name="Body Level One…"/>
          <p:cNvSpPr txBox="1">
            <a:spLocks noGrp="1"/>
          </p:cNvSpPr>
          <p:nvPr>
            <p:ph type="body" sz="quarter" idx="1" hasCustomPrompt="1"/>
          </p:nvPr>
        </p:nvSpPr>
        <p:spPr>
          <a:xfrm>
            <a:off x="1174506" y="10201182"/>
            <a:ext cx="21971001" cy="935418"/>
          </a:xfrm>
          <a:prstGeom prst="rect">
            <a:avLst/>
          </a:prstGeom>
        </p:spPr>
        <p:txBody>
          <a:bodyPr anchor="t"/>
          <a:lstStyle>
            <a:lvl1pPr algn="l">
              <a:defRPr>
                <a:solidFill>
                  <a:schemeClr val="bg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r>
              <a:rPr lang="et-EE"/>
              <a:t>Present</a:t>
            </a:r>
            <a:r>
              <a:rPr lang="en-US"/>
              <a:t>e</a:t>
            </a:r>
            <a:r>
              <a:rPr lang="et-EE"/>
              <a:t>r</a:t>
            </a:r>
            <a:endParaRPr dirty="0"/>
          </a:p>
        </p:txBody>
      </p:sp>
    </p:spTree>
    <p:extLst>
      <p:ext uri="{BB962C8B-B14F-4D97-AF65-F5344CB8AC3E}">
        <p14:creationId xmlns:p14="http://schemas.microsoft.com/office/powerpoint/2010/main" val="1853900450"/>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ilt C">
    <p:bg>
      <p:bgRef idx="1001">
        <a:schemeClr val="bg1"/>
      </p:bgRef>
    </p:bg>
    <p:spTree>
      <p:nvGrpSpPr>
        <p:cNvPr id="1" name=""/>
        <p:cNvGrpSpPr/>
        <p:nvPr/>
      </p:nvGrpSpPr>
      <p:grpSpPr>
        <a:xfrm>
          <a:off x="0" y="0"/>
          <a:ext cx="0" cy="0"/>
          <a:chOff x="0" y="0"/>
          <a:chExt cx="0" cy="0"/>
        </a:xfrm>
      </p:grpSpPr>
      <p:sp>
        <p:nvSpPr>
          <p:cNvPr id="12" name="Rectangle"/>
          <p:cNvSpPr/>
          <p:nvPr userDrawn="1"/>
        </p:nvSpPr>
        <p:spPr>
          <a:xfrm>
            <a:off x="0" y="0"/>
            <a:ext cx="24384000" cy="1800000"/>
          </a:xfrm>
          <a:prstGeom prst="rect">
            <a:avLst/>
          </a:prstGeom>
          <a:solidFill>
            <a:srgbClr val="66B345"/>
          </a:solidFill>
          <a:ln w="25400">
            <a:solidFill>
              <a:srgbClr val="000000">
                <a:alpha val="0"/>
              </a:srgbClr>
            </a:solidFill>
            <a:miter lim="400000"/>
          </a:ln>
        </p:spPr>
        <p:txBody>
          <a:bodyPr lIns="50800" tIns="50800" rIns="50800" bIns="50800" anchor="ctr"/>
          <a:lstStyle/>
          <a:p>
            <a:pPr algn="ctr" defTabSz="584200">
              <a:lnSpc>
                <a:spcPct val="100000"/>
              </a:lnSpc>
              <a:spcBef>
                <a:spcPts val="0"/>
              </a:spcBef>
              <a:defRPr sz="4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p>
        </p:txBody>
      </p:sp>
      <p:sp>
        <p:nvSpPr>
          <p:cNvPr id="4" name="Picture Placeholder 3"/>
          <p:cNvSpPr>
            <a:spLocks noGrp="1"/>
          </p:cNvSpPr>
          <p:nvPr>
            <p:ph type="pic" sz="quarter" idx="10"/>
          </p:nvPr>
        </p:nvSpPr>
        <p:spPr>
          <a:xfrm>
            <a:off x="0" y="1800000"/>
            <a:ext cx="24384000" cy="10892418"/>
          </a:xfrm>
          <a:solidFill>
            <a:schemeClr val="bg2">
              <a:lumMod val="95000"/>
            </a:schemeClr>
          </a:solidFill>
        </p:spPr>
        <p:txBody>
          <a:bodyPr anchor="ctr"/>
          <a:lstStyle>
            <a:lvl1pPr algn="ctr">
              <a:defRPr>
                <a:solidFill>
                  <a:schemeClr val="bg1"/>
                </a:solidFill>
              </a:defRPr>
            </a:lvl1pPr>
          </a:lstStyle>
          <a:p>
            <a:r>
              <a:rPr lang="en-US"/>
              <a:t>Click icon to add picture</a:t>
            </a:r>
            <a:endParaRPr lang="et-EE"/>
          </a:p>
        </p:txBody>
      </p:sp>
      <p:sp>
        <p:nvSpPr>
          <p:cNvPr id="26" name="Title 2"/>
          <p:cNvSpPr>
            <a:spLocks noGrp="1"/>
          </p:cNvSpPr>
          <p:nvPr>
            <p:ph type="title" hasCustomPrompt="1"/>
          </p:nvPr>
        </p:nvSpPr>
        <p:spPr>
          <a:xfrm>
            <a:off x="660302" y="107576"/>
            <a:ext cx="20908781" cy="1676155"/>
          </a:xfrm>
        </p:spPr>
        <p:txBody>
          <a:bodyPr/>
          <a:lstStyle>
            <a:lvl1pPr>
              <a:lnSpc>
                <a:spcPts val="11300"/>
              </a:lnSpc>
              <a:defRPr sz="11300">
                <a:solidFill>
                  <a:schemeClr val="tx1"/>
                </a:solidFill>
              </a:defRPr>
            </a:lvl1pPr>
          </a:lstStyle>
          <a:p>
            <a:r>
              <a:rPr lang="en-US"/>
              <a:t>Slide Title Here</a:t>
            </a:r>
            <a:endParaRPr lang="et-EE"/>
          </a:p>
        </p:txBody>
      </p:sp>
      <p:grpSp>
        <p:nvGrpSpPr>
          <p:cNvPr id="18" name="Group 17"/>
          <p:cNvGrpSpPr/>
          <p:nvPr userDrawn="1"/>
        </p:nvGrpSpPr>
        <p:grpSpPr>
          <a:xfrm>
            <a:off x="22129434" y="12869748"/>
            <a:ext cx="1801594" cy="518795"/>
            <a:chOff x="17898626" y="10386055"/>
            <a:chExt cx="1801594" cy="518795"/>
          </a:xfrm>
        </p:grpSpPr>
        <p:sp>
          <p:nvSpPr>
            <p:cNvPr id="19" name="object 7"/>
            <p:cNvSpPr/>
            <p:nvPr/>
          </p:nvSpPr>
          <p:spPr>
            <a:xfrm>
              <a:off x="17898626" y="10386055"/>
              <a:ext cx="511809" cy="518795"/>
            </a:xfrm>
            <a:custGeom>
              <a:avLst/>
              <a:gdLst/>
              <a:ahLst/>
              <a:cxnLst/>
              <a:rect l="l" t="t" r="r" b="b"/>
              <a:pathLst>
                <a:path w="511809" h="518795">
                  <a:moveTo>
                    <a:pt x="255835" y="0"/>
                  </a:moveTo>
                  <a:lnTo>
                    <a:pt x="216027" y="2963"/>
                  </a:lnTo>
                  <a:lnTo>
                    <a:pt x="152784" y="21966"/>
                  </a:lnTo>
                  <a:lnTo>
                    <a:pt x="109526" y="46571"/>
                  </a:lnTo>
                  <a:lnTo>
                    <a:pt x="72290" y="78539"/>
                  </a:lnTo>
                  <a:lnTo>
                    <a:pt x="41896" y="116833"/>
                  </a:lnTo>
                  <a:lnTo>
                    <a:pt x="19169" y="160417"/>
                  </a:lnTo>
                  <a:lnTo>
                    <a:pt x="4929" y="208255"/>
                  </a:lnTo>
                  <a:lnTo>
                    <a:pt x="0" y="259311"/>
                  </a:lnTo>
                  <a:lnTo>
                    <a:pt x="4182" y="306093"/>
                  </a:lnTo>
                  <a:lnTo>
                    <a:pt x="16381" y="350678"/>
                  </a:lnTo>
                  <a:lnTo>
                    <a:pt x="35970" y="391967"/>
                  </a:lnTo>
                  <a:lnTo>
                    <a:pt x="62463" y="429163"/>
                  </a:lnTo>
                  <a:lnTo>
                    <a:pt x="95282" y="461268"/>
                  </a:lnTo>
                  <a:lnTo>
                    <a:pt x="133870" y="487335"/>
                  </a:lnTo>
                  <a:lnTo>
                    <a:pt x="192799" y="510655"/>
                  </a:lnTo>
                  <a:lnTo>
                    <a:pt x="255803" y="518622"/>
                  </a:lnTo>
                  <a:lnTo>
                    <a:pt x="262630" y="518539"/>
                  </a:lnTo>
                  <a:lnTo>
                    <a:pt x="276201" y="517806"/>
                  </a:lnTo>
                  <a:lnTo>
                    <a:pt x="292807" y="515942"/>
                  </a:lnTo>
                  <a:lnTo>
                    <a:pt x="308849" y="513167"/>
                  </a:lnTo>
                  <a:lnTo>
                    <a:pt x="309519" y="512843"/>
                  </a:lnTo>
                  <a:lnTo>
                    <a:pt x="311854" y="512361"/>
                  </a:lnTo>
                  <a:lnTo>
                    <a:pt x="312012" y="512361"/>
                  </a:lnTo>
                  <a:lnTo>
                    <a:pt x="320430" y="510288"/>
                  </a:lnTo>
                  <a:lnTo>
                    <a:pt x="321498" y="509785"/>
                  </a:lnTo>
                  <a:lnTo>
                    <a:pt x="322576" y="509649"/>
                  </a:lnTo>
                  <a:lnTo>
                    <a:pt x="322890" y="509649"/>
                  </a:lnTo>
                  <a:lnTo>
                    <a:pt x="326084" y="508759"/>
                  </a:lnTo>
                  <a:lnTo>
                    <a:pt x="368522" y="492183"/>
                  </a:lnTo>
                  <a:lnTo>
                    <a:pt x="407888" y="467273"/>
                  </a:lnTo>
                  <a:lnTo>
                    <a:pt x="255845" y="467273"/>
                  </a:lnTo>
                  <a:lnTo>
                    <a:pt x="208882" y="461771"/>
                  </a:lnTo>
                  <a:lnTo>
                    <a:pt x="165742" y="446102"/>
                  </a:lnTo>
                  <a:lnTo>
                    <a:pt x="127664" y="421526"/>
                  </a:lnTo>
                  <a:lnTo>
                    <a:pt x="95889" y="389298"/>
                  </a:lnTo>
                  <a:lnTo>
                    <a:pt x="71657" y="350678"/>
                  </a:lnTo>
                  <a:lnTo>
                    <a:pt x="56208" y="306923"/>
                  </a:lnTo>
                  <a:lnTo>
                    <a:pt x="50783" y="259290"/>
                  </a:lnTo>
                  <a:lnTo>
                    <a:pt x="56208" y="211665"/>
                  </a:lnTo>
                  <a:lnTo>
                    <a:pt x="71657" y="167916"/>
                  </a:lnTo>
                  <a:lnTo>
                    <a:pt x="95889" y="129299"/>
                  </a:lnTo>
                  <a:lnTo>
                    <a:pt x="127664" y="97074"/>
                  </a:lnTo>
                  <a:lnTo>
                    <a:pt x="165742" y="72498"/>
                  </a:lnTo>
                  <a:lnTo>
                    <a:pt x="208882" y="56830"/>
                  </a:lnTo>
                  <a:lnTo>
                    <a:pt x="255845" y="51328"/>
                  </a:lnTo>
                  <a:lnTo>
                    <a:pt x="407447" y="51328"/>
                  </a:lnTo>
                  <a:lnTo>
                    <a:pt x="401978" y="46627"/>
                  </a:lnTo>
                  <a:lnTo>
                    <a:pt x="359066" y="22140"/>
                  </a:lnTo>
                  <a:lnTo>
                    <a:pt x="311414" y="6146"/>
                  </a:lnTo>
                  <a:lnTo>
                    <a:pt x="271363" y="418"/>
                  </a:lnTo>
                  <a:lnTo>
                    <a:pt x="265698" y="167"/>
                  </a:lnTo>
                  <a:lnTo>
                    <a:pt x="255835" y="0"/>
                  </a:lnTo>
                  <a:close/>
                </a:path>
                <a:path w="511809" h="518795">
                  <a:moveTo>
                    <a:pt x="501555" y="331539"/>
                  </a:moveTo>
                  <a:lnTo>
                    <a:pt x="448164" y="331539"/>
                  </a:lnTo>
                  <a:lnTo>
                    <a:pt x="425001" y="376877"/>
                  </a:lnTo>
                  <a:lnTo>
                    <a:pt x="392342" y="414442"/>
                  </a:lnTo>
                  <a:lnTo>
                    <a:pt x="352031" y="442911"/>
                  </a:lnTo>
                  <a:lnTo>
                    <a:pt x="305917" y="460962"/>
                  </a:lnTo>
                  <a:lnTo>
                    <a:pt x="255845" y="467273"/>
                  </a:lnTo>
                  <a:lnTo>
                    <a:pt x="407888" y="467273"/>
                  </a:lnTo>
                  <a:lnTo>
                    <a:pt x="451463" y="426426"/>
                  </a:lnTo>
                  <a:lnTo>
                    <a:pt x="489240" y="365545"/>
                  </a:lnTo>
                  <a:lnTo>
                    <a:pt x="501555" y="331539"/>
                  </a:lnTo>
                  <a:close/>
                </a:path>
                <a:path w="511809" h="518795">
                  <a:moveTo>
                    <a:pt x="255835" y="98604"/>
                  </a:moveTo>
                  <a:lnTo>
                    <a:pt x="205765" y="106810"/>
                  </a:lnTo>
                  <a:lnTo>
                    <a:pt x="162243" y="129652"/>
                  </a:lnTo>
                  <a:lnTo>
                    <a:pt x="127897" y="164460"/>
                  </a:lnTo>
                  <a:lnTo>
                    <a:pt x="105360" y="208569"/>
                  </a:lnTo>
                  <a:lnTo>
                    <a:pt x="97264" y="259311"/>
                  </a:lnTo>
                  <a:lnTo>
                    <a:pt x="97836" y="273060"/>
                  </a:lnTo>
                  <a:lnTo>
                    <a:pt x="106373" y="313152"/>
                  </a:lnTo>
                  <a:lnTo>
                    <a:pt x="123884" y="350433"/>
                  </a:lnTo>
                  <a:lnTo>
                    <a:pt x="165890" y="394111"/>
                  </a:lnTo>
                  <a:lnTo>
                    <a:pt x="207443" y="414383"/>
                  </a:lnTo>
                  <a:lnTo>
                    <a:pt x="253636" y="421442"/>
                  </a:lnTo>
                  <a:lnTo>
                    <a:pt x="269021" y="420686"/>
                  </a:lnTo>
                  <a:lnTo>
                    <a:pt x="314210" y="409453"/>
                  </a:lnTo>
                  <a:lnTo>
                    <a:pt x="348539" y="390083"/>
                  </a:lnTo>
                  <a:lnTo>
                    <a:pt x="374496" y="365339"/>
                  </a:lnTo>
                  <a:lnTo>
                    <a:pt x="255772" y="365339"/>
                  </a:lnTo>
                  <a:lnTo>
                    <a:pt x="247247" y="364991"/>
                  </a:lnTo>
                  <a:lnTo>
                    <a:pt x="199356" y="348557"/>
                  </a:lnTo>
                  <a:lnTo>
                    <a:pt x="168844" y="318116"/>
                  </a:lnTo>
                  <a:lnTo>
                    <a:pt x="153126" y="279392"/>
                  </a:lnTo>
                  <a:lnTo>
                    <a:pt x="151266" y="259290"/>
                  </a:lnTo>
                  <a:lnTo>
                    <a:pt x="159493" y="218060"/>
                  </a:lnTo>
                  <a:lnTo>
                    <a:pt x="181925" y="184337"/>
                  </a:lnTo>
                  <a:lnTo>
                    <a:pt x="215169" y="161580"/>
                  </a:lnTo>
                  <a:lnTo>
                    <a:pt x="255835" y="153230"/>
                  </a:lnTo>
                  <a:lnTo>
                    <a:pt x="374314" y="153230"/>
                  </a:lnTo>
                  <a:lnTo>
                    <a:pt x="372447" y="150504"/>
                  </a:lnTo>
                  <a:lnTo>
                    <a:pt x="339035" y="122612"/>
                  </a:lnTo>
                  <a:lnTo>
                    <a:pt x="299441" y="104841"/>
                  </a:lnTo>
                  <a:lnTo>
                    <a:pt x="255835" y="98604"/>
                  </a:lnTo>
                  <a:close/>
                </a:path>
                <a:path w="511809" h="518795">
                  <a:moveTo>
                    <a:pt x="411851" y="288514"/>
                  </a:moveTo>
                  <a:lnTo>
                    <a:pt x="356240" y="288514"/>
                  </a:lnTo>
                  <a:lnTo>
                    <a:pt x="354523" y="293729"/>
                  </a:lnTo>
                  <a:lnTo>
                    <a:pt x="351647" y="301454"/>
                  </a:lnTo>
                  <a:lnTo>
                    <a:pt x="326342" y="337600"/>
                  </a:lnTo>
                  <a:lnTo>
                    <a:pt x="285153" y="361129"/>
                  </a:lnTo>
                  <a:lnTo>
                    <a:pt x="255772" y="365339"/>
                  </a:lnTo>
                  <a:lnTo>
                    <a:pt x="374496" y="365339"/>
                  </a:lnTo>
                  <a:lnTo>
                    <a:pt x="377053" y="362901"/>
                  </a:lnTo>
                  <a:lnTo>
                    <a:pt x="398394" y="329555"/>
                  </a:lnTo>
                  <a:lnTo>
                    <a:pt x="411202" y="291697"/>
                  </a:lnTo>
                  <a:lnTo>
                    <a:pt x="411851" y="288514"/>
                  </a:lnTo>
                  <a:close/>
                </a:path>
                <a:path w="511809" h="518795">
                  <a:moveTo>
                    <a:pt x="407447" y="51328"/>
                  </a:moveTo>
                  <a:lnTo>
                    <a:pt x="255845" y="51328"/>
                  </a:lnTo>
                  <a:lnTo>
                    <a:pt x="304668" y="57222"/>
                  </a:lnTo>
                  <a:lnTo>
                    <a:pt x="349416" y="74061"/>
                  </a:lnTo>
                  <a:lnTo>
                    <a:pt x="388617" y="100578"/>
                  </a:lnTo>
                  <a:lnTo>
                    <a:pt x="420800" y="135506"/>
                  </a:lnTo>
                  <a:lnTo>
                    <a:pt x="444494" y="177580"/>
                  </a:lnTo>
                  <a:lnTo>
                    <a:pt x="458226" y="225532"/>
                  </a:lnTo>
                  <a:lnTo>
                    <a:pt x="458980" y="230139"/>
                  </a:lnTo>
                  <a:lnTo>
                    <a:pt x="251908" y="230401"/>
                  </a:lnTo>
                  <a:lnTo>
                    <a:pt x="241918" y="233672"/>
                  </a:lnTo>
                  <a:lnTo>
                    <a:pt x="234029" y="240058"/>
                  </a:lnTo>
                  <a:lnTo>
                    <a:pt x="228849" y="248842"/>
                  </a:lnTo>
                  <a:lnTo>
                    <a:pt x="226987" y="259311"/>
                  </a:lnTo>
                  <a:lnTo>
                    <a:pt x="228867" y="269755"/>
                  </a:lnTo>
                  <a:lnTo>
                    <a:pt x="234207" y="278554"/>
                  </a:lnTo>
                  <a:lnTo>
                    <a:pt x="242563" y="285032"/>
                  </a:lnTo>
                  <a:lnTo>
                    <a:pt x="253489" y="288514"/>
                  </a:lnTo>
                  <a:lnTo>
                    <a:pt x="509974" y="288514"/>
                  </a:lnTo>
                  <a:lnTo>
                    <a:pt x="510549" y="282766"/>
                  </a:lnTo>
                  <a:lnTo>
                    <a:pt x="511366" y="271771"/>
                  </a:lnTo>
                  <a:lnTo>
                    <a:pt x="511607" y="265845"/>
                  </a:lnTo>
                  <a:lnTo>
                    <a:pt x="511544" y="251908"/>
                  </a:lnTo>
                  <a:lnTo>
                    <a:pt x="506916" y="209459"/>
                  </a:lnTo>
                  <a:lnTo>
                    <a:pt x="492618" y="161023"/>
                  </a:lnTo>
                  <a:lnTo>
                    <a:pt x="469719" y="117071"/>
                  </a:lnTo>
                  <a:lnTo>
                    <a:pt x="439184" y="78604"/>
                  </a:lnTo>
                  <a:lnTo>
                    <a:pt x="407447" y="51328"/>
                  </a:lnTo>
                  <a:close/>
                </a:path>
                <a:path w="511809" h="518795">
                  <a:moveTo>
                    <a:pt x="374314" y="153230"/>
                  </a:moveTo>
                  <a:lnTo>
                    <a:pt x="255835" y="153230"/>
                  </a:lnTo>
                  <a:lnTo>
                    <a:pt x="277362" y="155450"/>
                  </a:lnTo>
                  <a:lnTo>
                    <a:pt x="297591" y="161972"/>
                  </a:lnTo>
                  <a:lnTo>
                    <a:pt x="316075" y="172592"/>
                  </a:lnTo>
                  <a:lnTo>
                    <a:pt x="332366" y="187104"/>
                  </a:lnTo>
                  <a:lnTo>
                    <a:pt x="397506" y="187104"/>
                  </a:lnTo>
                  <a:lnTo>
                    <a:pt x="374314" y="153230"/>
                  </a:lnTo>
                  <a:close/>
                </a:path>
              </a:pathLst>
            </a:custGeom>
            <a:solidFill>
              <a:srgbClr val="11D139"/>
            </a:solidFill>
          </p:spPr>
          <p:txBody>
            <a:bodyPr wrap="square" lIns="0" tIns="0" rIns="0" bIns="0" rtlCol="0"/>
            <a:lstStyle/>
            <a:p>
              <a:endParaRPr/>
            </a:p>
          </p:txBody>
        </p:sp>
        <p:sp>
          <p:nvSpPr>
            <p:cNvPr id="20" name="object 8"/>
            <p:cNvSpPr/>
            <p:nvPr/>
          </p:nvSpPr>
          <p:spPr>
            <a:xfrm>
              <a:off x="18740852" y="10531581"/>
              <a:ext cx="429583" cy="227375"/>
            </a:xfrm>
            <a:prstGeom prst="rect">
              <a:avLst/>
            </a:prstGeom>
            <a:blipFill>
              <a:blip r:embed="rId2" cstate="print"/>
              <a:stretch>
                <a:fillRect/>
              </a:stretch>
            </a:blipFill>
          </p:spPr>
          <p:txBody>
            <a:bodyPr wrap="square" lIns="0" tIns="0" rIns="0" bIns="0" rtlCol="0"/>
            <a:lstStyle/>
            <a:p>
              <a:endParaRPr/>
            </a:p>
          </p:txBody>
        </p:sp>
        <p:sp>
          <p:nvSpPr>
            <p:cNvPr id="21" name="object 9"/>
            <p:cNvSpPr/>
            <p:nvPr/>
          </p:nvSpPr>
          <p:spPr>
            <a:xfrm>
              <a:off x="18511702" y="10531226"/>
              <a:ext cx="207375" cy="227731"/>
            </a:xfrm>
            <a:prstGeom prst="rect">
              <a:avLst/>
            </a:prstGeom>
            <a:blipFill>
              <a:blip r:embed="rId3" cstate="print"/>
              <a:stretch>
                <a:fillRect/>
              </a:stretch>
            </a:blipFill>
          </p:spPr>
          <p:txBody>
            <a:bodyPr wrap="square" lIns="0" tIns="0" rIns="0" bIns="0" rtlCol="0"/>
            <a:lstStyle/>
            <a:p>
              <a:endParaRPr/>
            </a:p>
          </p:txBody>
        </p:sp>
        <p:sp>
          <p:nvSpPr>
            <p:cNvPr id="22" name="object 10"/>
            <p:cNvSpPr/>
            <p:nvPr/>
          </p:nvSpPr>
          <p:spPr>
            <a:xfrm>
              <a:off x="19265207" y="10531226"/>
              <a:ext cx="207645" cy="227965"/>
            </a:xfrm>
            <a:custGeom>
              <a:avLst/>
              <a:gdLst/>
              <a:ahLst/>
              <a:cxnLst/>
              <a:rect l="l" t="t" r="r" b="b"/>
              <a:pathLst>
                <a:path w="207644" h="227965">
                  <a:moveTo>
                    <a:pt x="103693" y="0"/>
                  </a:moveTo>
                  <a:lnTo>
                    <a:pt x="60134" y="8664"/>
                  </a:lnTo>
                  <a:lnTo>
                    <a:pt x="27529" y="32578"/>
                  </a:lnTo>
                  <a:lnTo>
                    <a:pt x="7083" y="68624"/>
                  </a:lnTo>
                  <a:lnTo>
                    <a:pt x="0" y="113682"/>
                  </a:lnTo>
                  <a:lnTo>
                    <a:pt x="0" y="116478"/>
                  </a:lnTo>
                  <a:lnTo>
                    <a:pt x="303" y="119137"/>
                  </a:lnTo>
                  <a:lnTo>
                    <a:pt x="471" y="121849"/>
                  </a:lnTo>
                  <a:lnTo>
                    <a:pt x="418" y="123022"/>
                  </a:lnTo>
                  <a:lnTo>
                    <a:pt x="575" y="124111"/>
                  </a:lnTo>
                  <a:lnTo>
                    <a:pt x="785" y="126687"/>
                  </a:lnTo>
                  <a:lnTo>
                    <a:pt x="764" y="128195"/>
                  </a:lnTo>
                  <a:lnTo>
                    <a:pt x="921" y="129619"/>
                  </a:lnTo>
                  <a:lnTo>
                    <a:pt x="1057" y="129619"/>
                  </a:lnTo>
                  <a:lnTo>
                    <a:pt x="11961" y="170190"/>
                  </a:lnTo>
                  <a:lnTo>
                    <a:pt x="34234" y="201111"/>
                  </a:lnTo>
                  <a:lnTo>
                    <a:pt x="66049" y="220814"/>
                  </a:lnTo>
                  <a:lnTo>
                    <a:pt x="105577" y="227731"/>
                  </a:lnTo>
                  <a:lnTo>
                    <a:pt x="135672" y="224423"/>
                  </a:lnTo>
                  <a:lnTo>
                    <a:pt x="161673" y="214696"/>
                  </a:lnTo>
                  <a:lnTo>
                    <a:pt x="183256" y="198845"/>
                  </a:lnTo>
                  <a:lnTo>
                    <a:pt x="193273" y="185952"/>
                  </a:lnTo>
                  <a:lnTo>
                    <a:pt x="107452" y="185952"/>
                  </a:lnTo>
                  <a:lnTo>
                    <a:pt x="88269" y="182309"/>
                  </a:lnTo>
                  <a:lnTo>
                    <a:pt x="71785" y="171543"/>
                  </a:lnTo>
                  <a:lnTo>
                    <a:pt x="59334" y="153895"/>
                  </a:lnTo>
                  <a:lnTo>
                    <a:pt x="52249" y="129608"/>
                  </a:lnTo>
                  <a:lnTo>
                    <a:pt x="206455" y="129608"/>
                  </a:lnTo>
                  <a:lnTo>
                    <a:pt x="206998" y="124415"/>
                  </a:lnTo>
                  <a:lnTo>
                    <a:pt x="207375" y="119137"/>
                  </a:lnTo>
                  <a:lnTo>
                    <a:pt x="207375" y="113682"/>
                  </a:lnTo>
                  <a:lnTo>
                    <a:pt x="203698" y="90290"/>
                  </a:lnTo>
                  <a:lnTo>
                    <a:pt x="52877" y="90290"/>
                  </a:lnTo>
                  <a:lnTo>
                    <a:pt x="59717" y="69932"/>
                  </a:lnTo>
                  <a:lnTo>
                    <a:pt x="70726" y="54668"/>
                  </a:lnTo>
                  <a:lnTo>
                    <a:pt x="85515" y="45082"/>
                  </a:lnTo>
                  <a:lnTo>
                    <a:pt x="103693" y="41757"/>
                  </a:lnTo>
                  <a:lnTo>
                    <a:pt x="185054" y="41757"/>
                  </a:lnTo>
                  <a:lnTo>
                    <a:pt x="179847" y="32578"/>
                  </a:lnTo>
                  <a:lnTo>
                    <a:pt x="147246" y="8664"/>
                  </a:lnTo>
                  <a:lnTo>
                    <a:pt x="103693" y="0"/>
                  </a:lnTo>
                  <a:close/>
                </a:path>
                <a:path w="207644" h="227965">
                  <a:moveTo>
                    <a:pt x="158330" y="156738"/>
                  </a:moveTo>
                  <a:lnTo>
                    <a:pt x="149053" y="169254"/>
                  </a:lnTo>
                  <a:lnTo>
                    <a:pt x="137599" y="178413"/>
                  </a:lnTo>
                  <a:lnTo>
                    <a:pt x="123790" y="184038"/>
                  </a:lnTo>
                  <a:lnTo>
                    <a:pt x="107452" y="185952"/>
                  </a:lnTo>
                  <a:lnTo>
                    <a:pt x="193273" y="185952"/>
                  </a:lnTo>
                  <a:lnTo>
                    <a:pt x="200098" y="177167"/>
                  </a:lnTo>
                  <a:lnTo>
                    <a:pt x="158330" y="156738"/>
                  </a:lnTo>
                  <a:close/>
                </a:path>
                <a:path w="207644" h="227965">
                  <a:moveTo>
                    <a:pt x="185054" y="41757"/>
                  </a:moveTo>
                  <a:lnTo>
                    <a:pt x="103693" y="41757"/>
                  </a:lnTo>
                  <a:lnTo>
                    <a:pt x="121866" y="45082"/>
                  </a:lnTo>
                  <a:lnTo>
                    <a:pt x="136654" y="54668"/>
                  </a:lnTo>
                  <a:lnTo>
                    <a:pt x="147662" y="69932"/>
                  </a:lnTo>
                  <a:lnTo>
                    <a:pt x="154497" y="90290"/>
                  </a:lnTo>
                  <a:lnTo>
                    <a:pt x="203698" y="90290"/>
                  </a:lnTo>
                  <a:lnTo>
                    <a:pt x="200292" y="68624"/>
                  </a:lnTo>
                  <a:lnTo>
                    <a:pt x="185054" y="41757"/>
                  </a:lnTo>
                  <a:close/>
                </a:path>
              </a:pathLst>
            </a:custGeom>
            <a:solidFill>
              <a:srgbClr val="000000"/>
            </a:solidFill>
          </p:spPr>
          <p:txBody>
            <a:bodyPr wrap="square" lIns="0" tIns="0" rIns="0" bIns="0" rtlCol="0"/>
            <a:lstStyle/>
            <a:p>
              <a:endParaRPr/>
            </a:p>
          </p:txBody>
        </p:sp>
        <p:sp>
          <p:nvSpPr>
            <p:cNvPr id="23" name="object 11"/>
            <p:cNvSpPr/>
            <p:nvPr/>
          </p:nvSpPr>
          <p:spPr>
            <a:xfrm>
              <a:off x="19492845" y="10531226"/>
              <a:ext cx="207375" cy="227731"/>
            </a:xfrm>
            <a:prstGeom prst="rect">
              <a:avLst/>
            </a:prstGeom>
            <a:blipFill>
              <a:blip r:embed="rId4" cstate="print"/>
              <a:stretch>
                <a:fillRect/>
              </a:stretch>
            </a:blipFill>
          </p:spPr>
          <p:txBody>
            <a:bodyPr wrap="square" lIns="0" tIns="0" rIns="0" bIns="0" rtlCol="0"/>
            <a:lstStyle/>
            <a:p>
              <a:endParaRPr/>
            </a:p>
          </p:txBody>
        </p:sp>
        <p:sp>
          <p:nvSpPr>
            <p:cNvPr id="24" name="object 12"/>
            <p:cNvSpPr/>
            <p:nvPr/>
          </p:nvSpPr>
          <p:spPr>
            <a:xfrm>
              <a:off x="19202482" y="10712618"/>
              <a:ext cx="48895" cy="46990"/>
            </a:xfrm>
            <a:custGeom>
              <a:avLst/>
              <a:gdLst/>
              <a:ahLst/>
              <a:cxnLst/>
              <a:rect l="l" t="t" r="r" b="b"/>
              <a:pathLst>
                <a:path w="48894" h="46990">
                  <a:moveTo>
                    <a:pt x="41506" y="0"/>
                  </a:moveTo>
                  <a:lnTo>
                    <a:pt x="6847" y="0"/>
                  </a:lnTo>
                  <a:lnTo>
                    <a:pt x="0" y="6858"/>
                  </a:lnTo>
                  <a:lnTo>
                    <a:pt x="0" y="40051"/>
                  </a:lnTo>
                  <a:lnTo>
                    <a:pt x="6847" y="46888"/>
                  </a:lnTo>
                  <a:lnTo>
                    <a:pt x="41506" y="46888"/>
                  </a:lnTo>
                  <a:lnTo>
                    <a:pt x="48344" y="40051"/>
                  </a:lnTo>
                  <a:lnTo>
                    <a:pt x="48344" y="6858"/>
                  </a:lnTo>
                  <a:lnTo>
                    <a:pt x="41506" y="0"/>
                  </a:lnTo>
                  <a:close/>
                </a:path>
              </a:pathLst>
            </a:custGeom>
            <a:solidFill>
              <a:srgbClr val="000000"/>
            </a:solidFill>
          </p:spPr>
          <p:txBody>
            <a:bodyPr wrap="square" lIns="0" tIns="0" rIns="0" bIns="0" rtlCol="0"/>
            <a:lstStyle/>
            <a:p>
              <a:endParaRPr/>
            </a:p>
          </p:txBody>
        </p:sp>
      </p:grpSp>
    </p:spTree>
    <p:extLst>
      <p:ext uri="{BB962C8B-B14F-4D97-AF65-F5344CB8AC3E}">
        <p14:creationId xmlns:p14="http://schemas.microsoft.com/office/powerpoint/2010/main" val="3854719550"/>
      </p:ext>
    </p:extLst>
  </p:cSld>
  <p:clrMapOvr>
    <a:overrideClrMapping bg1="lt1" tx1="dk1" bg2="lt2" tx2="dk2" accent1="accent1" accent2="accent2" accent3="accent3" accent4="accent4" accent5="accent5" accent6="accent6" hlink="hlink" folHlink="folHlink"/>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Slide Title Here D">
    <p:bg>
      <p:bgRef idx="1001">
        <a:schemeClr val="bg1"/>
      </p:bgRef>
    </p:bg>
    <p:spTree>
      <p:nvGrpSpPr>
        <p:cNvPr id="1" name=""/>
        <p:cNvGrpSpPr/>
        <p:nvPr/>
      </p:nvGrpSpPr>
      <p:grpSpPr>
        <a:xfrm>
          <a:off x="0" y="0"/>
          <a:ext cx="0" cy="0"/>
          <a:chOff x="0" y="0"/>
          <a:chExt cx="0" cy="0"/>
        </a:xfrm>
      </p:grpSpPr>
      <p:sp>
        <p:nvSpPr>
          <p:cNvPr id="3" name="Title 2"/>
          <p:cNvSpPr>
            <a:spLocks noGrp="1"/>
          </p:cNvSpPr>
          <p:nvPr>
            <p:ph type="title" hasCustomPrompt="1"/>
          </p:nvPr>
        </p:nvSpPr>
        <p:spPr>
          <a:xfrm>
            <a:off x="700643" y="1613798"/>
            <a:ext cx="8961971" cy="4548287"/>
          </a:xfrm>
        </p:spPr>
        <p:txBody>
          <a:bodyPr/>
          <a:lstStyle>
            <a:lvl1pPr>
              <a:lnSpc>
                <a:spcPts val="11300"/>
              </a:lnSpc>
              <a:defRPr sz="11300">
                <a:solidFill>
                  <a:schemeClr val="tx1"/>
                </a:solidFill>
              </a:defRPr>
            </a:lvl1pPr>
          </a:lstStyle>
          <a:p>
            <a:r>
              <a:rPr lang="en-US"/>
              <a:t>Slide Title Here</a:t>
            </a:r>
            <a:endParaRPr lang="et-EE"/>
          </a:p>
        </p:txBody>
      </p:sp>
      <p:sp>
        <p:nvSpPr>
          <p:cNvPr id="19" name="Picture Placeholder 3"/>
          <p:cNvSpPr>
            <a:spLocks noGrp="1"/>
          </p:cNvSpPr>
          <p:nvPr>
            <p:ph type="pic" sz="quarter" idx="33"/>
          </p:nvPr>
        </p:nvSpPr>
        <p:spPr>
          <a:xfrm>
            <a:off x="10631606" y="981635"/>
            <a:ext cx="13752394" cy="10851778"/>
          </a:xfrm>
          <a:solidFill>
            <a:schemeClr val="bg2">
              <a:lumMod val="95000"/>
            </a:schemeClr>
          </a:solidFill>
        </p:spPr>
        <p:txBody>
          <a:bodyPr anchor="ctr"/>
          <a:lstStyle>
            <a:lvl1pPr algn="ctr">
              <a:defRPr>
                <a:solidFill>
                  <a:schemeClr val="bg1"/>
                </a:solidFill>
              </a:defRPr>
            </a:lvl1pPr>
          </a:lstStyle>
          <a:p>
            <a:r>
              <a:rPr lang="en-US"/>
              <a:t>Click icon to add picture</a:t>
            </a:r>
            <a:endParaRPr lang="et-EE"/>
          </a:p>
        </p:txBody>
      </p:sp>
      <p:grpSp>
        <p:nvGrpSpPr>
          <p:cNvPr id="34" name="Group 33"/>
          <p:cNvGrpSpPr/>
          <p:nvPr userDrawn="1"/>
        </p:nvGrpSpPr>
        <p:grpSpPr>
          <a:xfrm>
            <a:off x="22074845" y="12861198"/>
            <a:ext cx="1801594" cy="518795"/>
            <a:chOff x="17898626" y="10386053"/>
            <a:chExt cx="1801594" cy="518795"/>
          </a:xfrm>
        </p:grpSpPr>
        <p:sp>
          <p:nvSpPr>
            <p:cNvPr id="35" name="object 5"/>
            <p:cNvSpPr/>
            <p:nvPr/>
          </p:nvSpPr>
          <p:spPr>
            <a:xfrm>
              <a:off x="17898626" y="10386053"/>
              <a:ext cx="511809" cy="518795"/>
            </a:xfrm>
            <a:custGeom>
              <a:avLst/>
              <a:gdLst/>
              <a:ahLst/>
              <a:cxnLst/>
              <a:rect l="l" t="t" r="r" b="b"/>
              <a:pathLst>
                <a:path w="511809" h="518795">
                  <a:moveTo>
                    <a:pt x="255835" y="0"/>
                  </a:moveTo>
                  <a:lnTo>
                    <a:pt x="216027" y="2967"/>
                  </a:lnTo>
                  <a:lnTo>
                    <a:pt x="152784" y="21967"/>
                  </a:lnTo>
                  <a:lnTo>
                    <a:pt x="109526" y="46574"/>
                  </a:lnTo>
                  <a:lnTo>
                    <a:pt x="72290" y="78543"/>
                  </a:lnTo>
                  <a:lnTo>
                    <a:pt x="41896" y="116839"/>
                  </a:lnTo>
                  <a:lnTo>
                    <a:pt x="19169" y="160425"/>
                  </a:lnTo>
                  <a:lnTo>
                    <a:pt x="4929" y="208265"/>
                  </a:lnTo>
                  <a:lnTo>
                    <a:pt x="0" y="259321"/>
                  </a:lnTo>
                  <a:lnTo>
                    <a:pt x="4182" y="306099"/>
                  </a:lnTo>
                  <a:lnTo>
                    <a:pt x="16381" y="350682"/>
                  </a:lnTo>
                  <a:lnTo>
                    <a:pt x="35970" y="391968"/>
                  </a:lnTo>
                  <a:lnTo>
                    <a:pt x="62463" y="429163"/>
                  </a:lnTo>
                  <a:lnTo>
                    <a:pt x="95282" y="461268"/>
                  </a:lnTo>
                  <a:lnTo>
                    <a:pt x="133870" y="487335"/>
                  </a:lnTo>
                  <a:lnTo>
                    <a:pt x="192799" y="510655"/>
                  </a:lnTo>
                  <a:lnTo>
                    <a:pt x="255803" y="518622"/>
                  </a:lnTo>
                  <a:lnTo>
                    <a:pt x="262630" y="518549"/>
                  </a:lnTo>
                  <a:lnTo>
                    <a:pt x="276201" y="517816"/>
                  </a:lnTo>
                  <a:lnTo>
                    <a:pt x="292807" y="515952"/>
                  </a:lnTo>
                  <a:lnTo>
                    <a:pt x="308849" y="513167"/>
                  </a:lnTo>
                  <a:lnTo>
                    <a:pt x="309519" y="512843"/>
                  </a:lnTo>
                  <a:lnTo>
                    <a:pt x="311854" y="512361"/>
                  </a:lnTo>
                  <a:lnTo>
                    <a:pt x="312012" y="512361"/>
                  </a:lnTo>
                  <a:lnTo>
                    <a:pt x="320430" y="510288"/>
                  </a:lnTo>
                  <a:lnTo>
                    <a:pt x="321498" y="509785"/>
                  </a:lnTo>
                  <a:lnTo>
                    <a:pt x="322576" y="509649"/>
                  </a:lnTo>
                  <a:lnTo>
                    <a:pt x="322890" y="509649"/>
                  </a:lnTo>
                  <a:lnTo>
                    <a:pt x="326084" y="508759"/>
                  </a:lnTo>
                  <a:lnTo>
                    <a:pt x="368522" y="492183"/>
                  </a:lnTo>
                  <a:lnTo>
                    <a:pt x="407888" y="467273"/>
                  </a:lnTo>
                  <a:lnTo>
                    <a:pt x="255845" y="467273"/>
                  </a:lnTo>
                  <a:lnTo>
                    <a:pt x="208882" y="461771"/>
                  </a:lnTo>
                  <a:lnTo>
                    <a:pt x="165742" y="446103"/>
                  </a:lnTo>
                  <a:lnTo>
                    <a:pt x="127664" y="421526"/>
                  </a:lnTo>
                  <a:lnTo>
                    <a:pt x="95889" y="389300"/>
                  </a:lnTo>
                  <a:lnTo>
                    <a:pt x="71657" y="350682"/>
                  </a:lnTo>
                  <a:lnTo>
                    <a:pt x="56208" y="306929"/>
                  </a:lnTo>
                  <a:lnTo>
                    <a:pt x="50783" y="259301"/>
                  </a:lnTo>
                  <a:lnTo>
                    <a:pt x="56208" y="211672"/>
                  </a:lnTo>
                  <a:lnTo>
                    <a:pt x="71657" y="167919"/>
                  </a:lnTo>
                  <a:lnTo>
                    <a:pt x="95889" y="129301"/>
                  </a:lnTo>
                  <a:lnTo>
                    <a:pt x="127664" y="97075"/>
                  </a:lnTo>
                  <a:lnTo>
                    <a:pt x="165742" y="72498"/>
                  </a:lnTo>
                  <a:lnTo>
                    <a:pt x="208882" y="56830"/>
                  </a:lnTo>
                  <a:lnTo>
                    <a:pt x="255845" y="51328"/>
                  </a:lnTo>
                  <a:lnTo>
                    <a:pt x="407447" y="51328"/>
                  </a:lnTo>
                  <a:lnTo>
                    <a:pt x="401978" y="46627"/>
                  </a:lnTo>
                  <a:lnTo>
                    <a:pt x="359066" y="22140"/>
                  </a:lnTo>
                  <a:lnTo>
                    <a:pt x="311414" y="6146"/>
                  </a:lnTo>
                  <a:lnTo>
                    <a:pt x="271363" y="429"/>
                  </a:lnTo>
                  <a:lnTo>
                    <a:pt x="265698" y="167"/>
                  </a:lnTo>
                  <a:lnTo>
                    <a:pt x="255835" y="0"/>
                  </a:lnTo>
                  <a:close/>
                </a:path>
                <a:path w="511809" h="518795">
                  <a:moveTo>
                    <a:pt x="501555" y="331539"/>
                  </a:moveTo>
                  <a:lnTo>
                    <a:pt x="448164" y="331539"/>
                  </a:lnTo>
                  <a:lnTo>
                    <a:pt x="425001" y="376877"/>
                  </a:lnTo>
                  <a:lnTo>
                    <a:pt x="392342" y="414442"/>
                  </a:lnTo>
                  <a:lnTo>
                    <a:pt x="352031" y="442911"/>
                  </a:lnTo>
                  <a:lnTo>
                    <a:pt x="305917" y="460962"/>
                  </a:lnTo>
                  <a:lnTo>
                    <a:pt x="255845" y="467273"/>
                  </a:lnTo>
                  <a:lnTo>
                    <a:pt x="407888" y="467273"/>
                  </a:lnTo>
                  <a:lnTo>
                    <a:pt x="451463" y="426428"/>
                  </a:lnTo>
                  <a:lnTo>
                    <a:pt x="489240" y="365550"/>
                  </a:lnTo>
                  <a:lnTo>
                    <a:pt x="501555" y="331539"/>
                  </a:lnTo>
                  <a:close/>
                </a:path>
                <a:path w="511809" h="518795">
                  <a:moveTo>
                    <a:pt x="255835" y="98604"/>
                  </a:moveTo>
                  <a:lnTo>
                    <a:pt x="205765" y="106810"/>
                  </a:lnTo>
                  <a:lnTo>
                    <a:pt x="162243" y="129652"/>
                  </a:lnTo>
                  <a:lnTo>
                    <a:pt x="127897" y="164463"/>
                  </a:lnTo>
                  <a:lnTo>
                    <a:pt x="105360" y="208575"/>
                  </a:lnTo>
                  <a:lnTo>
                    <a:pt x="97264" y="259321"/>
                  </a:lnTo>
                  <a:lnTo>
                    <a:pt x="97836" y="273070"/>
                  </a:lnTo>
                  <a:lnTo>
                    <a:pt x="106373" y="313163"/>
                  </a:lnTo>
                  <a:lnTo>
                    <a:pt x="123884" y="350437"/>
                  </a:lnTo>
                  <a:lnTo>
                    <a:pt x="165890" y="394112"/>
                  </a:lnTo>
                  <a:lnTo>
                    <a:pt x="207443" y="414383"/>
                  </a:lnTo>
                  <a:lnTo>
                    <a:pt x="253636" y="421442"/>
                  </a:lnTo>
                  <a:lnTo>
                    <a:pt x="269021" y="420686"/>
                  </a:lnTo>
                  <a:lnTo>
                    <a:pt x="314210" y="409453"/>
                  </a:lnTo>
                  <a:lnTo>
                    <a:pt x="348539" y="390083"/>
                  </a:lnTo>
                  <a:lnTo>
                    <a:pt x="374485" y="365350"/>
                  </a:lnTo>
                  <a:lnTo>
                    <a:pt x="255772" y="365350"/>
                  </a:lnTo>
                  <a:lnTo>
                    <a:pt x="247247" y="365000"/>
                  </a:lnTo>
                  <a:lnTo>
                    <a:pt x="199356" y="348557"/>
                  </a:lnTo>
                  <a:lnTo>
                    <a:pt x="168844" y="318116"/>
                  </a:lnTo>
                  <a:lnTo>
                    <a:pt x="153126" y="279401"/>
                  </a:lnTo>
                  <a:lnTo>
                    <a:pt x="151266" y="259301"/>
                  </a:lnTo>
                  <a:lnTo>
                    <a:pt x="159493" y="218065"/>
                  </a:lnTo>
                  <a:lnTo>
                    <a:pt x="181925" y="184338"/>
                  </a:lnTo>
                  <a:lnTo>
                    <a:pt x="215169" y="161580"/>
                  </a:lnTo>
                  <a:lnTo>
                    <a:pt x="255835" y="153230"/>
                  </a:lnTo>
                  <a:lnTo>
                    <a:pt x="374311" y="153230"/>
                  </a:lnTo>
                  <a:lnTo>
                    <a:pt x="372447" y="150508"/>
                  </a:lnTo>
                  <a:lnTo>
                    <a:pt x="339035" y="122616"/>
                  </a:lnTo>
                  <a:lnTo>
                    <a:pt x="299441" y="104843"/>
                  </a:lnTo>
                  <a:lnTo>
                    <a:pt x="255835" y="98604"/>
                  </a:lnTo>
                  <a:close/>
                </a:path>
                <a:path w="511809" h="518795">
                  <a:moveTo>
                    <a:pt x="411851" y="288514"/>
                  </a:moveTo>
                  <a:lnTo>
                    <a:pt x="356240" y="288514"/>
                  </a:lnTo>
                  <a:lnTo>
                    <a:pt x="354523" y="293729"/>
                  </a:lnTo>
                  <a:lnTo>
                    <a:pt x="351647" y="301454"/>
                  </a:lnTo>
                  <a:lnTo>
                    <a:pt x="326342" y="337606"/>
                  </a:lnTo>
                  <a:lnTo>
                    <a:pt x="285153" y="361131"/>
                  </a:lnTo>
                  <a:lnTo>
                    <a:pt x="255772" y="365350"/>
                  </a:lnTo>
                  <a:lnTo>
                    <a:pt x="374485" y="365350"/>
                  </a:lnTo>
                  <a:lnTo>
                    <a:pt x="377053" y="362901"/>
                  </a:lnTo>
                  <a:lnTo>
                    <a:pt x="398394" y="329555"/>
                  </a:lnTo>
                  <a:lnTo>
                    <a:pt x="411202" y="291697"/>
                  </a:lnTo>
                  <a:lnTo>
                    <a:pt x="411851" y="288514"/>
                  </a:lnTo>
                  <a:close/>
                </a:path>
                <a:path w="511809" h="518795">
                  <a:moveTo>
                    <a:pt x="407447" y="51328"/>
                  </a:moveTo>
                  <a:lnTo>
                    <a:pt x="255845" y="51328"/>
                  </a:lnTo>
                  <a:lnTo>
                    <a:pt x="304668" y="57222"/>
                  </a:lnTo>
                  <a:lnTo>
                    <a:pt x="349416" y="74061"/>
                  </a:lnTo>
                  <a:lnTo>
                    <a:pt x="388617" y="100578"/>
                  </a:lnTo>
                  <a:lnTo>
                    <a:pt x="420800" y="135506"/>
                  </a:lnTo>
                  <a:lnTo>
                    <a:pt x="444494" y="177580"/>
                  </a:lnTo>
                  <a:lnTo>
                    <a:pt x="458226" y="225532"/>
                  </a:lnTo>
                  <a:lnTo>
                    <a:pt x="458980" y="230139"/>
                  </a:lnTo>
                  <a:lnTo>
                    <a:pt x="251908" y="230401"/>
                  </a:lnTo>
                  <a:lnTo>
                    <a:pt x="241918" y="233673"/>
                  </a:lnTo>
                  <a:lnTo>
                    <a:pt x="234029" y="240059"/>
                  </a:lnTo>
                  <a:lnTo>
                    <a:pt x="228849" y="248846"/>
                  </a:lnTo>
                  <a:lnTo>
                    <a:pt x="226987" y="259321"/>
                  </a:lnTo>
                  <a:lnTo>
                    <a:pt x="228867" y="269764"/>
                  </a:lnTo>
                  <a:lnTo>
                    <a:pt x="234207" y="278559"/>
                  </a:lnTo>
                  <a:lnTo>
                    <a:pt x="242563" y="285034"/>
                  </a:lnTo>
                  <a:lnTo>
                    <a:pt x="253489" y="288514"/>
                  </a:lnTo>
                  <a:lnTo>
                    <a:pt x="509974" y="288514"/>
                  </a:lnTo>
                  <a:lnTo>
                    <a:pt x="510549" y="282766"/>
                  </a:lnTo>
                  <a:lnTo>
                    <a:pt x="511366" y="271771"/>
                  </a:lnTo>
                  <a:lnTo>
                    <a:pt x="511607" y="265845"/>
                  </a:lnTo>
                  <a:lnTo>
                    <a:pt x="511544" y="251908"/>
                  </a:lnTo>
                  <a:lnTo>
                    <a:pt x="506916" y="209459"/>
                  </a:lnTo>
                  <a:lnTo>
                    <a:pt x="492618" y="161023"/>
                  </a:lnTo>
                  <a:lnTo>
                    <a:pt x="469719" y="117071"/>
                  </a:lnTo>
                  <a:lnTo>
                    <a:pt x="439184" y="78604"/>
                  </a:lnTo>
                  <a:lnTo>
                    <a:pt x="407447" y="51328"/>
                  </a:lnTo>
                  <a:close/>
                </a:path>
                <a:path w="511809" h="518795">
                  <a:moveTo>
                    <a:pt x="374311" y="153230"/>
                  </a:moveTo>
                  <a:lnTo>
                    <a:pt x="255835" y="153230"/>
                  </a:lnTo>
                  <a:lnTo>
                    <a:pt x="277362" y="155450"/>
                  </a:lnTo>
                  <a:lnTo>
                    <a:pt x="297591" y="161972"/>
                  </a:lnTo>
                  <a:lnTo>
                    <a:pt x="316075" y="172592"/>
                  </a:lnTo>
                  <a:lnTo>
                    <a:pt x="332366" y="187104"/>
                  </a:lnTo>
                  <a:lnTo>
                    <a:pt x="397506" y="187104"/>
                  </a:lnTo>
                  <a:lnTo>
                    <a:pt x="374311" y="153230"/>
                  </a:lnTo>
                  <a:close/>
                </a:path>
              </a:pathLst>
            </a:custGeom>
            <a:solidFill>
              <a:srgbClr val="FFFFFF"/>
            </a:solidFill>
          </p:spPr>
          <p:txBody>
            <a:bodyPr wrap="square" lIns="0" tIns="0" rIns="0" bIns="0" rtlCol="0"/>
            <a:lstStyle/>
            <a:p>
              <a:pPr algn="l"/>
              <a:endParaRPr/>
            </a:p>
          </p:txBody>
        </p:sp>
        <p:sp>
          <p:nvSpPr>
            <p:cNvPr id="36" name="object 6"/>
            <p:cNvSpPr/>
            <p:nvPr/>
          </p:nvSpPr>
          <p:spPr>
            <a:xfrm>
              <a:off x="18740852" y="10531579"/>
              <a:ext cx="429583" cy="227375"/>
            </a:xfrm>
            <a:prstGeom prst="rect">
              <a:avLst/>
            </a:prstGeom>
            <a:blipFill>
              <a:blip r:embed="rId2" cstate="print"/>
              <a:stretch>
                <a:fillRect/>
              </a:stretch>
            </a:blipFill>
          </p:spPr>
          <p:txBody>
            <a:bodyPr wrap="square" lIns="0" tIns="0" rIns="0" bIns="0" rtlCol="0"/>
            <a:lstStyle/>
            <a:p>
              <a:pPr algn="l"/>
              <a:endParaRPr/>
            </a:p>
          </p:txBody>
        </p:sp>
        <p:sp>
          <p:nvSpPr>
            <p:cNvPr id="37" name="object 7"/>
            <p:cNvSpPr/>
            <p:nvPr/>
          </p:nvSpPr>
          <p:spPr>
            <a:xfrm>
              <a:off x="18511702" y="10531224"/>
              <a:ext cx="207375" cy="227731"/>
            </a:xfrm>
            <a:prstGeom prst="rect">
              <a:avLst/>
            </a:prstGeom>
            <a:blipFill>
              <a:blip r:embed="rId3" cstate="print"/>
              <a:stretch>
                <a:fillRect/>
              </a:stretch>
            </a:blipFill>
          </p:spPr>
          <p:txBody>
            <a:bodyPr wrap="square" lIns="0" tIns="0" rIns="0" bIns="0" rtlCol="0"/>
            <a:lstStyle/>
            <a:p>
              <a:pPr algn="l"/>
              <a:endParaRPr/>
            </a:p>
          </p:txBody>
        </p:sp>
        <p:sp>
          <p:nvSpPr>
            <p:cNvPr id="38" name="object 8"/>
            <p:cNvSpPr/>
            <p:nvPr/>
          </p:nvSpPr>
          <p:spPr>
            <a:xfrm>
              <a:off x="19265207" y="10531224"/>
              <a:ext cx="207645" cy="227965"/>
            </a:xfrm>
            <a:custGeom>
              <a:avLst/>
              <a:gdLst/>
              <a:ahLst/>
              <a:cxnLst/>
              <a:rect l="l" t="t" r="r" b="b"/>
              <a:pathLst>
                <a:path w="207644" h="227965">
                  <a:moveTo>
                    <a:pt x="103693" y="0"/>
                  </a:moveTo>
                  <a:lnTo>
                    <a:pt x="60134" y="8664"/>
                  </a:lnTo>
                  <a:lnTo>
                    <a:pt x="27529" y="32578"/>
                  </a:lnTo>
                  <a:lnTo>
                    <a:pt x="7083" y="68624"/>
                  </a:lnTo>
                  <a:lnTo>
                    <a:pt x="0" y="113682"/>
                  </a:lnTo>
                  <a:lnTo>
                    <a:pt x="0" y="116478"/>
                  </a:lnTo>
                  <a:lnTo>
                    <a:pt x="303" y="119137"/>
                  </a:lnTo>
                  <a:lnTo>
                    <a:pt x="471" y="121860"/>
                  </a:lnTo>
                  <a:lnTo>
                    <a:pt x="418" y="123022"/>
                  </a:lnTo>
                  <a:lnTo>
                    <a:pt x="575" y="124111"/>
                  </a:lnTo>
                  <a:lnTo>
                    <a:pt x="785" y="126687"/>
                  </a:lnTo>
                  <a:lnTo>
                    <a:pt x="764" y="128195"/>
                  </a:lnTo>
                  <a:lnTo>
                    <a:pt x="921" y="129619"/>
                  </a:lnTo>
                  <a:lnTo>
                    <a:pt x="1057" y="129619"/>
                  </a:lnTo>
                  <a:lnTo>
                    <a:pt x="11961" y="170190"/>
                  </a:lnTo>
                  <a:lnTo>
                    <a:pt x="34234" y="201111"/>
                  </a:lnTo>
                  <a:lnTo>
                    <a:pt x="66049" y="220814"/>
                  </a:lnTo>
                  <a:lnTo>
                    <a:pt x="105577" y="227731"/>
                  </a:lnTo>
                  <a:lnTo>
                    <a:pt x="135672" y="224423"/>
                  </a:lnTo>
                  <a:lnTo>
                    <a:pt x="161673" y="214696"/>
                  </a:lnTo>
                  <a:lnTo>
                    <a:pt x="183256" y="198845"/>
                  </a:lnTo>
                  <a:lnTo>
                    <a:pt x="193265" y="185962"/>
                  </a:lnTo>
                  <a:lnTo>
                    <a:pt x="107452" y="185962"/>
                  </a:lnTo>
                  <a:lnTo>
                    <a:pt x="88269" y="182318"/>
                  </a:lnTo>
                  <a:lnTo>
                    <a:pt x="71785" y="171548"/>
                  </a:lnTo>
                  <a:lnTo>
                    <a:pt x="59334" y="153896"/>
                  </a:lnTo>
                  <a:lnTo>
                    <a:pt x="52249" y="129608"/>
                  </a:lnTo>
                  <a:lnTo>
                    <a:pt x="206455" y="129608"/>
                  </a:lnTo>
                  <a:lnTo>
                    <a:pt x="206998" y="124415"/>
                  </a:lnTo>
                  <a:lnTo>
                    <a:pt x="207375" y="119137"/>
                  </a:lnTo>
                  <a:lnTo>
                    <a:pt x="207375" y="113682"/>
                  </a:lnTo>
                  <a:lnTo>
                    <a:pt x="203698" y="90290"/>
                  </a:lnTo>
                  <a:lnTo>
                    <a:pt x="52877" y="90290"/>
                  </a:lnTo>
                  <a:lnTo>
                    <a:pt x="59717" y="69933"/>
                  </a:lnTo>
                  <a:lnTo>
                    <a:pt x="70726" y="54673"/>
                  </a:lnTo>
                  <a:lnTo>
                    <a:pt x="85515" y="45091"/>
                  </a:lnTo>
                  <a:lnTo>
                    <a:pt x="103693" y="41768"/>
                  </a:lnTo>
                  <a:lnTo>
                    <a:pt x="185060" y="41768"/>
                  </a:lnTo>
                  <a:lnTo>
                    <a:pt x="179847" y="32578"/>
                  </a:lnTo>
                  <a:lnTo>
                    <a:pt x="147246" y="8664"/>
                  </a:lnTo>
                  <a:lnTo>
                    <a:pt x="103693" y="0"/>
                  </a:lnTo>
                  <a:close/>
                </a:path>
                <a:path w="207644" h="227965">
                  <a:moveTo>
                    <a:pt x="158330" y="156749"/>
                  </a:moveTo>
                  <a:lnTo>
                    <a:pt x="149053" y="169260"/>
                  </a:lnTo>
                  <a:lnTo>
                    <a:pt x="137599" y="178419"/>
                  </a:lnTo>
                  <a:lnTo>
                    <a:pt x="123790" y="184047"/>
                  </a:lnTo>
                  <a:lnTo>
                    <a:pt x="107452" y="185962"/>
                  </a:lnTo>
                  <a:lnTo>
                    <a:pt x="193265" y="185962"/>
                  </a:lnTo>
                  <a:lnTo>
                    <a:pt x="200098" y="177167"/>
                  </a:lnTo>
                  <a:lnTo>
                    <a:pt x="158330" y="156749"/>
                  </a:lnTo>
                  <a:close/>
                </a:path>
                <a:path w="207644" h="227965">
                  <a:moveTo>
                    <a:pt x="185060" y="41768"/>
                  </a:moveTo>
                  <a:lnTo>
                    <a:pt x="103693" y="41768"/>
                  </a:lnTo>
                  <a:lnTo>
                    <a:pt x="121866" y="45091"/>
                  </a:lnTo>
                  <a:lnTo>
                    <a:pt x="136654" y="54673"/>
                  </a:lnTo>
                  <a:lnTo>
                    <a:pt x="147662" y="69933"/>
                  </a:lnTo>
                  <a:lnTo>
                    <a:pt x="154497" y="90290"/>
                  </a:lnTo>
                  <a:lnTo>
                    <a:pt x="203698" y="90290"/>
                  </a:lnTo>
                  <a:lnTo>
                    <a:pt x="200292" y="68624"/>
                  </a:lnTo>
                  <a:lnTo>
                    <a:pt x="185060" y="41768"/>
                  </a:lnTo>
                  <a:close/>
                </a:path>
              </a:pathLst>
            </a:custGeom>
            <a:solidFill>
              <a:srgbClr val="FFFFFF"/>
            </a:solidFill>
          </p:spPr>
          <p:txBody>
            <a:bodyPr wrap="square" lIns="0" tIns="0" rIns="0" bIns="0" rtlCol="0"/>
            <a:lstStyle/>
            <a:p>
              <a:pPr algn="l"/>
              <a:endParaRPr/>
            </a:p>
          </p:txBody>
        </p:sp>
        <p:sp>
          <p:nvSpPr>
            <p:cNvPr id="39" name="object 9"/>
            <p:cNvSpPr/>
            <p:nvPr/>
          </p:nvSpPr>
          <p:spPr>
            <a:xfrm>
              <a:off x="19492845" y="10531224"/>
              <a:ext cx="207375" cy="227731"/>
            </a:xfrm>
            <a:prstGeom prst="rect">
              <a:avLst/>
            </a:prstGeom>
            <a:blipFill>
              <a:blip r:embed="rId4" cstate="print"/>
              <a:stretch>
                <a:fillRect/>
              </a:stretch>
            </a:blipFill>
          </p:spPr>
          <p:txBody>
            <a:bodyPr wrap="square" lIns="0" tIns="0" rIns="0" bIns="0" rtlCol="0"/>
            <a:lstStyle/>
            <a:p>
              <a:pPr algn="l"/>
              <a:endParaRPr/>
            </a:p>
          </p:txBody>
        </p:sp>
        <p:sp>
          <p:nvSpPr>
            <p:cNvPr id="40" name="object 10"/>
            <p:cNvSpPr/>
            <p:nvPr/>
          </p:nvSpPr>
          <p:spPr>
            <a:xfrm>
              <a:off x="19202482" y="10712627"/>
              <a:ext cx="48895" cy="46990"/>
            </a:xfrm>
            <a:custGeom>
              <a:avLst/>
              <a:gdLst/>
              <a:ahLst/>
              <a:cxnLst/>
              <a:rect l="l" t="t" r="r" b="b"/>
              <a:pathLst>
                <a:path w="48894" h="46990">
                  <a:moveTo>
                    <a:pt x="41506" y="0"/>
                  </a:moveTo>
                  <a:lnTo>
                    <a:pt x="6847" y="0"/>
                  </a:lnTo>
                  <a:lnTo>
                    <a:pt x="0" y="6847"/>
                  </a:lnTo>
                  <a:lnTo>
                    <a:pt x="0" y="40040"/>
                  </a:lnTo>
                  <a:lnTo>
                    <a:pt x="6847" y="46878"/>
                  </a:lnTo>
                  <a:lnTo>
                    <a:pt x="41506" y="46878"/>
                  </a:lnTo>
                  <a:lnTo>
                    <a:pt x="48344" y="40040"/>
                  </a:lnTo>
                  <a:lnTo>
                    <a:pt x="48344" y="6847"/>
                  </a:lnTo>
                  <a:lnTo>
                    <a:pt x="41506" y="0"/>
                  </a:lnTo>
                  <a:close/>
                </a:path>
              </a:pathLst>
            </a:custGeom>
            <a:solidFill>
              <a:srgbClr val="FFFFFF"/>
            </a:solidFill>
          </p:spPr>
          <p:txBody>
            <a:bodyPr wrap="square" lIns="0" tIns="0" rIns="0" bIns="0" rtlCol="0"/>
            <a:lstStyle/>
            <a:p>
              <a:pPr algn="l"/>
              <a:endParaRPr/>
            </a:p>
          </p:txBody>
        </p:sp>
      </p:grpSp>
      <p:grpSp>
        <p:nvGrpSpPr>
          <p:cNvPr id="41" name="Group 40"/>
          <p:cNvGrpSpPr/>
          <p:nvPr userDrawn="1"/>
        </p:nvGrpSpPr>
        <p:grpSpPr>
          <a:xfrm>
            <a:off x="22129434" y="12869748"/>
            <a:ext cx="1801594" cy="518795"/>
            <a:chOff x="17898626" y="10386055"/>
            <a:chExt cx="1801594" cy="518795"/>
          </a:xfrm>
        </p:grpSpPr>
        <p:sp>
          <p:nvSpPr>
            <p:cNvPr id="42" name="object 7"/>
            <p:cNvSpPr/>
            <p:nvPr/>
          </p:nvSpPr>
          <p:spPr>
            <a:xfrm>
              <a:off x="17898626" y="10386055"/>
              <a:ext cx="511809" cy="518795"/>
            </a:xfrm>
            <a:custGeom>
              <a:avLst/>
              <a:gdLst/>
              <a:ahLst/>
              <a:cxnLst/>
              <a:rect l="l" t="t" r="r" b="b"/>
              <a:pathLst>
                <a:path w="511809" h="518795">
                  <a:moveTo>
                    <a:pt x="255835" y="0"/>
                  </a:moveTo>
                  <a:lnTo>
                    <a:pt x="216027" y="2963"/>
                  </a:lnTo>
                  <a:lnTo>
                    <a:pt x="152784" y="21966"/>
                  </a:lnTo>
                  <a:lnTo>
                    <a:pt x="109526" y="46571"/>
                  </a:lnTo>
                  <a:lnTo>
                    <a:pt x="72290" y="78539"/>
                  </a:lnTo>
                  <a:lnTo>
                    <a:pt x="41896" y="116833"/>
                  </a:lnTo>
                  <a:lnTo>
                    <a:pt x="19169" y="160417"/>
                  </a:lnTo>
                  <a:lnTo>
                    <a:pt x="4929" y="208255"/>
                  </a:lnTo>
                  <a:lnTo>
                    <a:pt x="0" y="259311"/>
                  </a:lnTo>
                  <a:lnTo>
                    <a:pt x="4182" y="306093"/>
                  </a:lnTo>
                  <a:lnTo>
                    <a:pt x="16381" y="350678"/>
                  </a:lnTo>
                  <a:lnTo>
                    <a:pt x="35970" y="391967"/>
                  </a:lnTo>
                  <a:lnTo>
                    <a:pt x="62463" y="429163"/>
                  </a:lnTo>
                  <a:lnTo>
                    <a:pt x="95282" y="461268"/>
                  </a:lnTo>
                  <a:lnTo>
                    <a:pt x="133870" y="487335"/>
                  </a:lnTo>
                  <a:lnTo>
                    <a:pt x="192799" y="510655"/>
                  </a:lnTo>
                  <a:lnTo>
                    <a:pt x="255803" y="518622"/>
                  </a:lnTo>
                  <a:lnTo>
                    <a:pt x="262630" y="518539"/>
                  </a:lnTo>
                  <a:lnTo>
                    <a:pt x="276201" y="517806"/>
                  </a:lnTo>
                  <a:lnTo>
                    <a:pt x="292807" y="515942"/>
                  </a:lnTo>
                  <a:lnTo>
                    <a:pt x="308849" y="513167"/>
                  </a:lnTo>
                  <a:lnTo>
                    <a:pt x="309519" y="512843"/>
                  </a:lnTo>
                  <a:lnTo>
                    <a:pt x="311854" y="512361"/>
                  </a:lnTo>
                  <a:lnTo>
                    <a:pt x="312012" y="512361"/>
                  </a:lnTo>
                  <a:lnTo>
                    <a:pt x="320430" y="510288"/>
                  </a:lnTo>
                  <a:lnTo>
                    <a:pt x="321498" y="509785"/>
                  </a:lnTo>
                  <a:lnTo>
                    <a:pt x="322576" y="509649"/>
                  </a:lnTo>
                  <a:lnTo>
                    <a:pt x="322890" y="509649"/>
                  </a:lnTo>
                  <a:lnTo>
                    <a:pt x="326084" y="508759"/>
                  </a:lnTo>
                  <a:lnTo>
                    <a:pt x="368522" y="492183"/>
                  </a:lnTo>
                  <a:lnTo>
                    <a:pt x="407888" y="467273"/>
                  </a:lnTo>
                  <a:lnTo>
                    <a:pt x="255845" y="467273"/>
                  </a:lnTo>
                  <a:lnTo>
                    <a:pt x="208882" y="461771"/>
                  </a:lnTo>
                  <a:lnTo>
                    <a:pt x="165742" y="446102"/>
                  </a:lnTo>
                  <a:lnTo>
                    <a:pt x="127664" y="421526"/>
                  </a:lnTo>
                  <a:lnTo>
                    <a:pt x="95889" y="389298"/>
                  </a:lnTo>
                  <a:lnTo>
                    <a:pt x="71657" y="350678"/>
                  </a:lnTo>
                  <a:lnTo>
                    <a:pt x="56208" y="306923"/>
                  </a:lnTo>
                  <a:lnTo>
                    <a:pt x="50783" y="259290"/>
                  </a:lnTo>
                  <a:lnTo>
                    <a:pt x="56208" y="211665"/>
                  </a:lnTo>
                  <a:lnTo>
                    <a:pt x="71657" y="167916"/>
                  </a:lnTo>
                  <a:lnTo>
                    <a:pt x="95889" y="129299"/>
                  </a:lnTo>
                  <a:lnTo>
                    <a:pt x="127664" y="97074"/>
                  </a:lnTo>
                  <a:lnTo>
                    <a:pt x="165742" y="72498"/>
                  </a:lnTo>
                  <a:lnTo>
                    <a:pt x="208882" y="56830"/>
                  </a:lnTo>
                  <a:lnTo>
                    <a:pt x="255845" y="51328"/>
                  </a:lnTo>
                  <a:lnTo>
                    <a:pt x="407447" y="51328"/>
                  </a:lnTo>
                  <a:lnTo>
                    <a:pt x="401978" y="46627"/>
                  </a:lnTo>
                  <a:lnTo>
                    <a:pt x="359066" y="22140"/>
                  </a:lnTo>
                  <a:lnTo>
                    <a:pt x="311414" y="6146"/>
                  </a:lnTo>
                  <a:lnTo>
                    <a:pt x="271363" y="418"/>
                  </a:lnTo>
                  <a:lnTo>
                    <a:pt x="265698" y="167"/>
                  </a:lnTo>
                  <a:lnTo>
                    <a:pt x="255835" y="0"/>
                  </a:lnTo>
                  <a:close/>
                </a:path>
                <a:path w="511809" h="518795">
                  <a:moveTo>
                    <a:pt x="501555" y="331539"/>
                  </a:moveTo>
                  <a:lnTo>
                    <a:pt x="448164" y="331539"/>
                  </a:lnTo>
                  <a:lnTo>
                    <a:pt x="425001" y="376877"/>
                  </a:lnTo>
                  <a:lnTo>
                    <a:pt x="392342" y="414442"/>
                  </a:lnTo>
                  <a:lnTo>
                    <a:pt x="352031" y="442911"/>
                  </a:lnTo>
                  <a:lnTo>
                    <a:pt x="305917" y="460962"/>
                  </a:lnTo>
                  <a:lnTo>
                    <a:pt x="255845" y="467273"/>
                  </a:lnTo>
                  <a:lnTo>
                    <a:pt x="407888" y="467273"/>
                  </a:lnTo>
                  <a:lnTo>
                    <a:pt x="451463" y="426426"/>
                  </a:lnTo>
                  <a:lnTo>
                    <a:pt x="489240" y="365545"/>
                  </a:lnTo>
                  <a:lnTo>
                    <a:pt x="501555" y="331539"/>
                  </a:lnTo>
                  <a:close/>
                </a:path>
                <a:path w="511809" h="518795">
                  <a:moveTo>
                    <a:pt x="255835" y="98604"/>
                  </a:moveTo>
                  <a:lnTo>
                    <a:pt x="205765" y="106810"/>
                  </a:lnTo>
                  <a:lnTo>
                    <a:pt x="162243" y="129652"/>
                  </a:lnTo>
                  <a:lnTo>
                    <a:pt x="127897" y="164460"/>
                  </a:lnTo>
                  <a:lnTo>
                    <a:pt x="105360" y="208569"/>
                  </a:lnTo>
                  <a:lnTo>
                    <a:pt x="97264" y="259311"/>
                  </a:lnTo>
                  <a:lnTo>
                    <a:pt x="97836" y="273060"/>
                  </a:lnTo>
                  <a:lnTo>
                    <a:pt x="106373" y="313152"/>
                  </a:lnTo>
                  <a:lnTo>
                    <a:pt x="123884" y="350433"/>
                  </a:lnTo>
                  <a:lnTo>
                    <a:pt x="165890" y="394111"/>
                  </a:lnTo>
                  <a:lnTo>
                    <a:pt x="207443" y="414383"/>
                  </a:lnTo>
                  <a:lnTo>
                    <a:pt x="253636" y="421442"/>
                  </a:lnTo>
                  <a:lnTo>
                    <a:pt x="269021" y="420686"/>
                  </a:lnTo>
                  <a:lnTo>
                    <a:pt x="314210" y="409453"/>
                  </a:lnTo>
                  <a:lnTo>
                    <a:pt x="348539" y="390083"/>
                  </a:lnTo>
                  <a:lnTo>
                    <a:pt x="374496" y="365339"/>
                  </a:lnTo>
                  <a:lnTo>
                    <a:pt x="255772" y="365339"/>
                  </a:lnTo>
                  <a:lnTo>
                    <a:pt x="247247" y="364991"/>
                  </a:lnTo>
                  <a:lnTo>
                    <a:pt x="199356" y="348557"/>
                  </a:lnTo>
                  <a:lnTo>
                    <a:pt x="168844" y="318116"/>
                  </a:lnTo>
                  <a:lnTo>
                    <a:pt x="153126" y="279392"/>
                  </a:lnTo>
                  <a:lnTo>
                    <a:pt x="151266" y="259290"/>
                  </a:lnTo>
                  <a:lnTo>
                    <a:pt x="159493" y="218060"/>
                  </a:lnTo>
                  <a:lnTo>
                    <a:pt x="181925" y="184337"/>
                  </a:lnTo>
                  <a:lnTo>
                    <a:pt x="215169" y="161580"/>
                  </a:lnTo>
                  <a:lnTo>
                    <a:pt x="255835" y="153230"/>
                  </a:lnTo>
                  <a:lnTo>
                    <a:pt x="374314" y="153230"/>
                  </a:lnTo>
                  <a:lnTo>
                    <a:pt x="372447" y="150504"/>
                  </a:lnTo>
                  <a:lnTo>
                    <a:pt x="339035" y="122612"/>
                  </a:lnTo>
                  <a:lnTo>
                    <a:pt x="299441" y="104841"/>
                  </a:lnTo>
                  <a:lnTo>
                    <a:pt x="255835" y="98604"/>
                  </a:lnTo>
                  <a:close/>
                </a:path>
                <a:path w="511809" h="518795">
                  <a:moveTo>
                    <a:pt x="411851" y="288514"/>
                  </a:moveTo>
                  <a:lnTo>
                    <a:pt x="356240" y="288514"/>
                  </a:lnTo>
                  <a:lnTo>
                    <a:pt x="354523" y="293729"/>
                  </a:lnTo>
                  <a:lnTo>
                    <a:pt x="351647" y="301454"/>
                  </a:lnTo>
                  <a:lnTo>
                    <a:pt x="326342" y="337600"/>
                  </a:lnTo>
                  <a:lnTo>
                    <a:pt x="285153" y="361129"/>
                  </a:lnTo>
                  <a:lnTo>
                    <a:pt x="255772" y="365339"/>
                  </a:lnTo>
                  <a:lnTo>
                    <a:pt x="374496" y="365339"/>
                  </a:lnTo>
                  <a:lnTo>
                    <a:pt x="377053" y="362901"/>
                  </a:lnTo>
                  <a:lnTo>
                    <a:pt x="398394" y="329555"/>
                  </a:lnTo>
                  <a:lnTo>
                    <a:pt x="411202" y="291697"/>
                  </a:lnTo>
                  <a:lnTo>
                    <a:pt x="411851" y="288514"/>
                  </a:lnTo>
                  <a:close/>
                </a:path>
                <a:path w="511809" h="518795">
                  <a:moveTo>
                    <a:pt x="407447" y="51328"/>
                  </a:moveTo>
                  <a:lnTo>
                    <a:pt x="255845" y="51328"/>
                  </a:lnTo>
                  <a:lnTo>
                    <a:pt x="304668" y="57222"/>
                  </a:lnTo>
                  <a:lnTo>
                    <a:pt x="349416" y="74061"/>
                  </a:lnTo>
                  <a:lnTo>
                    <a:pt x="388617" y="100578"/>
                  </a:lnTo>
                  <a:lnTo>
                    <a:pt x="420800" y="135506"/>
                  </a:lnTo>
                  <a:lnTo>
                    <a:pt x="444494" y="177580"/>
                  </a:lnTo>
                  <a:lnTo>
                    <a:pt x="458226" y="225532"/>
                  </a:lnTo>
                  <a:lnTo>
                    <a:pt x="458980" y="230139"/>
                  </a:lnTo>
                  <a:lnTo>
                    <a:pt x="251908" y="230401"/>
                  </a:lnTo>
                  <a:lnTo>
                    <a:pt x="241918" y="233672"/>
                  </a:lnTo>
                  <a:lnTo>
                    <a:pt x="234029" y="240058"/>
                  </a:lnTo>
                  <a:lnTo>
                    <a:pt x="228849" y="248842"/>
                  </a:lnTo>
                  <a:lnTo>
                    <a:pt x="226987" y="259311"/>
                  </a:lnTo>
                  <a:lnTo>
                    <a:pt x="228867" y="269755"/>
                  </a:lnTo>
                  <a:lnTo>
                    <a:pt x="234207" y="278554"/>
                  </a:lnTo>
                  <a:lnTo>
                    <a:pt x="242563" y="285032"/>
                  </a:lnTo>
                  <a:lnTo>
                    <a:pt x="253489" y="288514"/>
                  </a:lnTo>
                  <a:lnTo>
                    <a:pt x="509974" y="288514"/>
                  </a:lnTo>
                  <a:lnTo>
                    <a:pt x="510549" y="282766"/>
                  </a:lnTo>
                  <a:lnTo>
                    <a:pt x="511366" y="271771"/>
                  </a:lnTo>
                  <a:lnTo>
                    <a:pt x="511607" y="265845"/>
                  </a:lnTo>
                  <a:lnTo>
                    <a:pt x="511544" y="251908"/>
                  </a:lnTo>
                  <a:lnTo>
                    <a:pt x="506916" y="209459"/>
                  </a:lnTo>
                  <a:lnTo>
                    <a:pt x="492618" y="161023"/>
                  </a:lnTo>
                  <a:lnTo>
                    <a:pt x="469719" y="117071"/>
                  </a:lnTo>
                  <a:lnTo>
                    <a:pt x="439184" y="78604"/>
                  </a:lnTo>
                  <a:lnTo>
                    <a:pt x="407447" y="51328"/>
                  </a:lnTo>
                  <a:close/>
                </a:path>
                <a:path w="511809" h="518795">
                  <a:moveTo>
                    <a:pt x="374314" y="153230"/>
                  </a:moveTo>
                  <a:lnTo>
                    <a:pt x="255835" y="153230"/>
                  </a:lnTo>
                  <a:lnTo>
                    <a:pt x="277362" y="155450"/>
                  </a:lnTo>
                  <a:lnTo>
                    <a:pt x="297591" y="161972"/>
                  </a:lnTo>
                  <a:lnTo>
                    <a:pt x="316075" y="172592"/>
                  </a:lnTo>
                  <a:lnTo>
                    <a:pt x="332366" y="187104"/>
                  </a:lnTo>
                  <a:lnTo>
                    <a:pt x="397506" y="187104"/>
                  </a:lnTo>
                  <a:lnTo>
                    <a:pt x="374314" y="153230"/>
                  </a:lnTo>
                  <a:close/>
                </a:path>
              </a:pathLst>
            </a:custGeom>
            <a:solidFill>
              <a:srgbClr val="11D139"/>
            </a:solidFill>
          </p:spPr>
          <p:txBody>
            <a:bodyPr wrap="square" lIns="0" tIns="0" rIns="0" bIns="0" rtlCol="0"/>
            <a:lstStyle/>
            <a:p>
              <a:endParaRPr/>
            </a:p>
          </p:txBody>
        </p:sp>
        <p:sp>
          <p:nvSpPr>
            <p:cNvPr id="43" name="object 8"/>
            <p:cNvSpPr/>
            <p:nvPr/>
          </p:nvSpPr>
          <p:spPr>
            <a:xfrm>
              <a:off x="18740852" y="10531581"/>
              <a:ext cx="429583" cy="227375"/>
            </a:xfrm>
            <a:prstGeom prst="rect">
              <a:avLst/>
            </a:prstGeom>
            <a:blipFill>
              <a:blip r:embed="rId5" cstate="print"/>
              <a:stretch>
                <a:fillRect/>
              </a:stretch>
            </a:blipFill>
          </p:spPr>
          <p:txBody>
            <a:bodyPr wrap="square" lIns="0" tIns="0" rIns="0" bIns="0" rtlCol="0"/>
            <a:lstStyle/>
            <a:p>
              <a:endParaRPr/>
            </a:p>
          </p:txBody>
        </p:sp>
        <p:sp>
          <p:nvSpPr>
            <p:cNvPr id="44" name="object 9"/>
            <p:cNvSpPr/>
            <p:nvPr/>
          </p:nvSpPr>
          <p:spPr>
            <a:xfrm>
              <a:off x="18511702" y="10531226"/>
              <a:ext cx="207375" cy="227731"/>
            </a:xfrm>
            <a:prstGeom prst="rect">
              <a:avLst/>
            </a:prstGeom>
            <a:blipFill>
              <a:blip r:embed="rId6" cstate="print"/>
              <a:stretch>
                <a:fillRect/>
              </a:stretch>
            </a:blipFill>
          </p:spPr>
          <p:txBody>
            <a:bodyPr wrap="square" lIns="0" tIns="0" rIns="0" bIns="0" rtlCol="0"/>
            <a:lstStyle/>
            <a:p>
              <a:endParaRPr/>
            </a:p>
          </p:txBody>
        </p:sp>
        <p:sp>
          <p:nvSpPr>
            <p:cNvPr id="45" name="object 10"/>
            <p:cNvSpPr/>
            <p:nvPr/>
          </p:nvSpPr>
          <p:spPr>
            <a:xfrm>
              <a:off x="19265207" y="10531226"/>
              <a:ext cx="207645" cy="227965"/>
            </a:xfrm>
            <a:custGeom>
              <a:avLst/>
              <a:gdLst/>
              <a:ahLst/>
              <a:cxnLst/>
              <a:rect l="l" t="t" r="r" b="b"/>
              <a:pathLst>
                <a:path w="207644" h="227965">
                  <a:moveTo>
                    <a:pt x="103693" y="0"/>
                  </a:moveTo>
                  <a:lnTo>
                    <a:pt x="60134" y="8664"/>
                  </a:lnTo>
                  <a:lnTo>
                    <a:pt x="27529" y="32578"/>
                  </a:lnTo>
                  <a:lnTo>
                    <a:pt x="7083" y="68624"/>
                  </a:lnTo>
                  <a:lnTo>
                    <a:pt x="0" y="113682"/>
                  </a:lnTo>
                  <a:lnTo>
                    <a:pt x="0" y="116478"/>
                  </a:lnTo>
                  <a:lnTo>
                    <a:pt x="303" y="119137"/>
                  </a:lnTo>
                  <a:lnTo>
                    <a:pt x="471" y="121849"/>
                  </a:lnTo>
                  <a:lnTo>
                    <a:pt x="418" y="123022"/>
                  </a:lnTo>
                  <a:lnTo>
                    <a:pt x="575" y="124111"/>
                  </a:lnTo>
                  <a:lnTo>
                    <a:pt x="785" y="126687"/>
                  </a:lnTo>
                  <a:lnTo>
                    <a:pt x="764" y="128195"/>
                  </a:lnTo>
                  <a:lnTo>
                    <a:pt x="921" y="129619"/>
                  </a:lnTo>
                  <a:lnTo>
                    <a:pt x="1057" y="129619"/>
                  </a:lnTo>
                  <a:lnTo>
                    <a:pt x="11961" y="170190"/>
                  </a:lnTo>
                  <a:lnTo>
                    <a:pt x="34234" y="201111"/>
                  </a:lnTo>
                  <a:lnTo>
                    <a:pt x="66049" y="220814"/>
                  </a:lnTo>
                  <a:lnTo>
                    <a:pt x="105577" y="227731"/>
                  </a:lnTo>
                  <a:lnTo>
                    <a:pt x="135672" y="224423"/>
                  </a:lnTo>
                  <a:lnTo>
                    <a:pt x="161673" y="214696"/>
                  </a:lnTo>
                  <a:lnTo>
                    <a:pt x="183256" y="198845"/>
                  </a:lnTo>
                  <a:lnTo>
                    <a:pt x="193273" y="185952"/>
                  </a:lnTo>
                  <a:lnTo>
                    <a:pt x="107452" y="185952"/>
                  </a:lnTo>
                  <a:lnTo>
                    <a:pt x="88269" y="182309"/>
                  </a:lnTo>
                  <a:lnTo>
                    <a:pt x="71785" y="171543"/>
                  </a:lnTo>
                  <a:lnTo>
                    <a:pt x="59334" y="153895"/>
                  </a:lnTo>
                  <a:lnTo>
                    <a:pt x="52249" y="129608"/>
                  </a:lnTo>
                  <a:lnTo>
                    <a:pt x="206455" y="129608"/>
                  </a:lnTo>
                  <a:lnTo>
                    <a:pt x="206998" y="124415"/>
                  </a:lnTo>
                  <a:lnTo>
                    <a:pt x="207375" y="119137"/>
                  </a:lnTo>
                  <a:lnTo>
                    <a:pt x="207375" y="113682"/>
                  </a:lnTo>
                  <a:lnTo>
                    <a:pt x="203698" y="90290"/>
                  </a:lnTo>
                  <a:lnTo>
                    <a:pt x="52877" y="90290"/>
                  </a:lnTo>
                  <a:lnTo>
                    <a:pt x="59717" y="69932"/>
                  </a:lnTo>
                  <a:lnTo>
                    <a:pt x="70726" y="54668"/>
                  </a:lnTo>
                  <a:lnTo>
                    <a:pt x="85515" y="45082"/>
                  </a:lnTo>
                  <a:lnTo>
                    <a:pt x="103693" y="41757"/>
                  </a:lnTo>
                  <a:lnTo>
                    <a:pt x="185054" y="41757"/>
                  </a:lnTo>
                  <a:lnTo>
                    <a:pt x="179847" y="32578"/>
                  </a:lnTo>
                  <a:lnTo>
                    <a:pt x="147246" y="8664"/>
                  </a:lnTo>
                  <a:lnTo>
                    <a:pt x="103693" y="0"/>
                  </a:lnTo>
                  <a:close/>
                </a:path>
                <a:path w="207644" h="227965">
                  <a:moveTo>
                    <a:pt x="158330" y="156738"/>
                  </a:moveTo>
                  <a:lnTo>
                    <a:pt x="149053" y="169254"/>
                  </a:lnTo>
                  <a:lnTo>
                    <a:pt x="137599" y="178413"/>
                  </a:lnTo>
                  <a:lnTo>
                    <a:pt x="123790" y="184038"/>
                  </a:lnTo>
                  <a:lnTo>
                    <a:pt x="107452" y="185952"/>
                  </a:lnTo>
                  <a:lnTo>
                    <a:pt x="193273" y="185952"/>
                  </a:lnTo>
                  <a:lnTo>
                    <a:pt x="200098" y="177167"/>
                  </a:lnTo>
                  <a:lnTo>
                    <a:pt x="158330" y="156738"/>
                  </a:lnTo>
                  <a:close/>
                </a:path>
                <a:path w="207644" h="227965">
                  <a:moveTo>
                    <a:pt x="185054" y="41757"/>
                  </a:moveTo>
                  <a:lnTo>
                    <a:pt x="103693" y="41757"/>
                  </a:lnTo>
                  <a:lnTo>
                    <a:pt x="121866" y="45082"/>
                  </a:lnTo>
                  <a:lnTo>
                    <a:pt x="136654" y="54668"/>
                  </a:lnTo>
                  <a:lnTo>
                    <a:pt x="147662" y="69932"/>
                  </a:lnTo>
                  <a:lnTo>
                    <a:pt x="154497" y="90290"/>
                  </a:lnTo>
                  <a:lnTo>
                    <a:pt x="203698" y="90290"/>
                  </a:lnTo>
                  <a:lnTo>
                    <a:pt x="200292" y="68624"/>
                  </a:lnTo>
                  <a:lnTo>
                    <a:pt x="185054" y="41757"/>
                  </a:lnTo>
                  <a:close/>
                </a:path>
              </a:pathLst>
            </a:custGeom>
            <a:solidFill>
              <a:srgbClr val="000000"/>
            </a:solidFill>
          </p:spPr>
          <p:txBody>
            <a:bodyPr wrap="square" lIns="0" tIns="0" rIns="0" bIns="0" rtlCol="0"/>
            <a:lstStyle/>
            <a:p>
              <a:endParaRPr/>
            </a:p>
          </p:txBody>
        </p:sp>
        <p:sp>
          <p:nvSpPr>
            <p:cNvPr id="46" name="object 11"/>
            <p:cNvSpPr/>
            <p:nvPr/>
          </p:nvSpPr>
          <p:spPr>
            <a:xfrm>
              <a:off x="19492845" y="10531226"/>
              <a:ext cx="207375" cy="227731"/>
            </a:xfrm>
            <a:prstGeom prst="rect">
              <a:avLst/>
            </a:prstGeom>
            <a:blipFill>
              <a:blip r:embed="rId7" cstate="print"/>
              <a:stretch>
                <a:fillRect/>
              </a:stretch>
            </a:blipFill>
          </p:spPr>
          <p:txBody>
            <a:bodyPr wrap="square" lIns="0" tIns="0" rIns="0" bIns="0" rtlCol="0"/>
            <a:lstStyle/>
            <a:p>
              <a:endParaRPr/>
            </a:p>
          </p:txBody>
        </p:sp>
        <p:sp>
          <p:nvSpPr>
            <p:cNvPr id="47" name="object 12"/>
            <p:cNvSpPr/>
            <p:nvPr/>
          </p:nvSpPr>
          <p:spPr>
            <a:xfrm>
              <a:off x="19202482" y="10712618"/>
              <a:ext cx="48895" cy="46990"/>
            </a:xfrm>
            <a:custGeom>
              <a:avLst/>
              <a:gdLst/>
              <a:ahLst/>
              <a:cxnLst/>
              <a:rect l="l" t="t" r="r" b="b"/>
              <a:pathLst>
                <a:path w="48894" h="46990">
                  <a:moveTo>
                    <a:pt x="41506" y="0"/>
                  </a:moveTo>
                  <a:lnTo>
                    <a:pt x="6847" y="0"/>
                  </a:lnTo>
                  <a:lnTo>
                    <a:pt x="0" y="6858"/>
                  </a:lnTo>
                  <a:lnTo>
                    <a:pt x="0" y="40051"/>
                  </a:lnTo>
                  <a:lnTo>
                    <a:pt x="6847" y="46888"/>
                  </a:lnTo>
                  <a:lnTo>
                    <a:pt x="41506" y="46888"/>
                  </a:lnTo>
                  <a:lnTo>
                    <a:pt x="48344" y="40051"/>
                  </a:lnTo>
                  <a:lnTo>
                    <a:pt x="48344" y="6858"/>
                  </a:lnTo>
                  <a:lnTo>
                    <a:pt x="41506" y="0"/>
                  </a:lnTo>
                  <a:close/>
                </a:path>
              </a:pathLst>
            </a:custGeom>
            <a:solidFill>
              <a:srgbClr val="000000"/>
            </a:solidFill>
          </p:spPr>
          <p:txBody>
            <a:bodyPr wrap="square" lIns="0" tIns="0" rIns="0" bIns="0" rtlCol="0"/>
            <a:lstStyle/>
            <a:p>
              <a:endParaRPr/>
            </a:p>
          </p:txBody>
        </p:sp>
      </p:grpSp>
      <p:sp>
        <p:nvSpPr>
          <p:cNvPr id="20" name="Text Placeholder 8"/>
          <p:cNvSpPr>
            <a:spLocks noGrp="1"/>
          </p:cNvSpPr>
          <p:nvPr>
            <p:ph type="body" sz="quarter" idx="32"/>
          </p:nvPr>
        </p:nvSpPr>
        <p:spPr>
          <a:xfrm>
            <a:off x="673951" y="6291982"/>
            <a:ext cx="8995934" cy="5527387"/>
          </a:xfrm>
        </p:spPr>
        <p:txBody>
          <a:bodyPr anchor="t">
            <a:normAutofit/>
          </a:bodyPr>
          <a:lstStyle>
            <a:lvl1pPr marL="114300" indent="-571500">
              <a:lnSpc>
                <a:spcPct val="100000"/>
              </a:lnSpc>
              <a:spcBef>
                <a:spcPts val="2000"/>
              </a:spcBef>
              <a:buClr>
                <a:schemeClr val="tx2"/>
              </a:buClr>
              <a:buSzPct val="100000"/>
              <a:buFont typeface="Arial" panose="020B0604020202020204" pitchFamily="34" charset="0"/>
              <a:buChar char="•"/>
              <a:defRPr sz="4400" b="0">
                <a:solidFill>
                  <a:schemeClr val="tx1"/>
                </a:solidFill>
                <a:latin typeface="+mn-lt"/>
              </a:defRPr>
            </a:lvl1pPr>
            <a:lvl2pPr marL="931500" indent="-571500" defTabSz="1440000">
              <a:spcBef>
                <a:spcPts val="2000"/>
              </a:spcBef>
              <a:buClr>
                <a:srgbClr val="11D13A"/>
              </a:buClr>
              <a:buFont typeface="Arial" panose="020B0604020202020204" pitchFamily="34" charset="0"/>
              <a:buChar char="•"/>
              <a:tabLst>
                <a:tab pos="792000" algn="l"/>
                <a:tab pos="1152000" algn="l"/>
                <a:tab pos="1512000" algn="l"/>
              </a:tabLst>
              <a:defRPr sz="4400" b="0">
                <a:solidFill>
                  <a:schemeClr val="tx1"/>
                </a:solidFill>
                <a:latin typeface="+mn-lt"/>
              </a:defRPr>
            </a:lvl2pPr>
            <a:lvl3pPr marL="1174750" indent="-446088">
              <a:spcBef>
                <a:spcPts val="2000"/>
              </a:spcBef>
              <a:buClr>
                <a:schemeClr val="tx2"/>
              </a:buClr>
              <a:buFont typeface="Arial" panose="020B0604020202020204" pitchFamily="34" charset="0"/>
              <a:buChar char="•"/>
              <a:tabLst/>
              <a:defRPr sz="4400" b="0">
                <a:solidFill>
                  <a:schemeClr val="tx1"/>
                </a:solidFill>
                <a:latin typeface="+mn-lt"/>
              </a:defRPr>
            </a:lvl3pPr>
            <a:lvl4pPr marL="1292225" indent="-517525">
              <a:spcBef>
                <a:spcPts val="2000"/>
              </a:spcBef>
              <a:buClr>
                <a:schemeClr val="tx2"/>
              </a:buClr>
              <a:buFont typeface="Arial" panose="020B0604020202020204" pitchFamily="34" charset="0"/>
              <a:buChar char="•"/>
              <a:tabLst/>
              <a:defRPr sz="4400" b="0">
                <a:solidFill>
                  <a:schemeClr val="tx1"/>
                </a:solidFill>
                <a:latin typeface="+mn-lt"/>
              </a:defRPr>
            </a:lvl4pPr>
            <a:lvl5pPr marL="1350963" indent="-273050">
              <a:spcBef>
                <a:spcPts val="2000"/>
              </a:spcBef>
              <a:buClr>
                <a:schemeClr val="tx2"/>
              </a:buClr>
              <a:buFont typeface="Arial" panose="020B0604020202020204" pitchFamily="34" charset="0"/>
              <a:buChar char="•"/>
              <a:defRPr sz="4400" b="0">
                <a:solidFill>
                  <a:schemeClr val="tx1"/>
                </a:solidFill>
                <a:latin typeface="+mn-lt"/>
              </a:defRPr>
            </a:lvl5pPr>
            <a:lvl6pPr marL="685800" indent="-685800">
              <a:buFont typeface="Arial" panose="020B0604020202020204" pitchFamily="34" charset="0"/>
              <a:buChar char="•"/>
              <a:defRPr/>
            </a:lvl6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42651948"/>
      </p:ext>
    </p:extLst>
  </p:cSld>
  <p:clrMapOvr>
    <a:overrideClrMapping bg1="lt1" tx1="dk1" bg2="lt2" tx2="dk2" accent1="accent1" accent2="accent2" accent3="accent3" accent4="accent4" accent5="accent5" accent6="accent6" hlink="hlink" folHlink="folHlink"/>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Slide Title Here D">
    <p:bg>
      <p:bgRef idx="1001">
        <a:schemeClr val="bg1"/>
      </p:bgRef>
    </p:bg>
    <p:spTree>
      <p:nvGrpSpPr>
        <p:cNvPr id="1" name=""/>
        <p:cNvGrpSpPr/>
        <p:nvPr/>
      </p:nvGrpSpPr>
      <p:grpSpPr>
        <a:xfrm>
          <a:off x="0" y="0"/>
          <a:ext cx="0" cy="0"/>
          <a:chOff x="0" y="0"/>
          <a:chExt cx="0" cy="0"/>
        </a:xfrm>
      </p:grpSpPr>
      <p:sp>
        <p:nvSpPr>
          <p:cNvPr id="19" name="Picture Placeholder 3"/>
          <p:cNvSpPr>
            <a:spLocks noGrp="1"/>
          </p:cNvSpPr>
          <p:nvPr>
            <p:ph type="pic" sz="quarter" idx="33"/>
          </p:nvPr>
        </p:nvSpPr>
        <p:spPr>
          <a:xfrm>
            <a:off x="10631606" y="2074459"/>
            <a:ext cx="13752394" cy="10522425"/>
          </a:xfrm>
          <a:solidFill>
            <a:schemeClr val="bg2">
              <a:lumMod val="95000"/>
            </a:schemeClr>
          </a:solidFill>
        </p:spPr>
        <p:txBody>
          <a:bodyPr anchor="ctr"/>
          <a:lstStyle>
            <a:lvl1pPr algn="ctr">
              <a:defRPr>
                <a:solidFill>
                  <a:schemeClr val="bg1"/>
                </a:solidFill>
              </a:defRPr>
            </a:lvl1pPr>
          </a:lstStyle>
          <a:p>
            <a:r>
              <a:rPr lang="en-US"/>
              <a:t>Click icon to add picture</a:t>
            </a:r>
            <a:endParaRPr lang="et-EE"/>
          </a:p>
        </p:txBody>
      </p:sp>
      <p:sp>
        <p:nvSpPr>
          <p:cNvPr id="32" name="Rectangle"/>
          <p:cNvSpPr/>
          <p:nvPr userDrawn="1"/>
        </p:nvSpPr>
        <p:spPr>
          <a:xfrm>
            <a:off x="0" y="0"/>
            <a:ext cx="24384000" cy="1800000"/>
          </a:xfrm>
          <a:prstGeom prst="rect">
            <a:avLst/>
          </a:prstGeom>
          <a:solidFill>
            <a:srgbClr val="66B345"/>
          </a:solidFill>
          <a:ln w="25400">
            <a:solidFill>
              <a:srgbClr val="000000">
                <a:alpha val="0"/>
              </a:srgbClr>
            </a:solidFill>
            <a:miter lim="400000"/>
          </a:ln>
        </p:spPr>
        <p:txBody>
          <a:bodyPr lIns="50800" tIns="50800" rIns="50800" bIns="50800" anchor="ctr"/>
          <a:lstStyle/>
          <a:p>
            <a:pPr algn="ctr" defTabSz="584200">
              <a:lnSpc>
                <a:spcPct val="100000"/>
              </a:lnSpc>
              <a:spcBef>
                <a:spcPts val="0"/>
              </a:spcBef>
              <a:defRPr sz="4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p>
        </p:txBody>
      </p:sp>
      <p:grpSp>
        <p:nvGrpSpPr>
          <p:cNvPr id="13" name="Group 12"/>
          <p:cNvGrpSpPr/>
          <p:nvPr userDrawn="1"/>
        </p:nvGrpSpPr>
        <p:grpSpPr>
          <a:xfrm>
            <a:off x="22129434" y="12869748"/>
            <a:ext cx="1801594" cy="518795"/>
            <a:chOff x="17898626" y="10386055"/>
            <a:chExt cx="1801594" cy="518795"/>
          </a:xfrm>
        </p:grpSpPr>
        <p:sp>
          <p:nvSpPr>
            <p:cNvPr id="14" name="object 7"/>
            <p:cNvSpPr/>
            <p:nvPr/>
          </p:nvSpPr>
          <p:spPr>
            <a:xfrm>
              <a:off x="17898626" y="10386055"/>
              <a:ext cx="511809" cy="518795"/>
            </a:xfrm>
            <a:custGeom>
              <a:avLst/>
              <a:gdLst/>
              <a:ahLst/>
              <a:cxnLst/>
              <a:rect l="l" t="t" r="r" b="b"/>
              <a:pathLst>
                <a:path w="511809" h="518795">
                  <a:moveTo>
                    <a:pt x="255835" y="0"/>
                  </a:moveTo>
                  <a:lnTo>
                    <a:pt x="216027" y="2963"/>
                  </a:lnTo>
                  <a:lnTo>
                    <a:pt x="152784" y="21966"/>
                  </a:lnTo>
                  <a:lnTo>
                    <a:pt x="109526" y="46571"/>
                  </a:lnTo>
                  <a:lnTo>
                    <a:pt x="72290" y="78539"/>
                  </a:lnTo>
                  <a:lnTo>
                    <a:pt x="41896" y="116833"/>
                  </a:lnTo>
                  <a:lnTo>
                    <a:pt x="19169" y="160417"/>
                  </a:lnTo>
                  <a:lnTo>
                    <a:pt x="4929" y="208255"/>
                  </a:lnTo>
                  <a:lnTo>
                    <a:pt x="0" y="259311"/>
                  </a:lnTo>
                  <a:lnTo>
                    <a:pt x="4182" y="306093"/>
                  </a:lnTo>
                  <a:lnTo>
                    <a:pt x="16381" y="350678"/>
                  </a:lnTo>
                  <a:lnTo>
                    <a:pt x="35970" y="391967"/>
                  </a:lnTo>
                  <a:lnTo>
                    <a:pt x="62463" y="429163"/>
                  </a:lnTo>
                  <a:lnTo>
                    <a:pt x="95282" y="461268"/>
                  </a:lnTo>
                  <a:lnTo>
                    <a:pt x="133870" y="487335"/>
                  </a:lnTo>
                  <a:lnTo>
                    <a:pt x="192799" y="510655"/>
                  </a:lnTo>
                  <a:lnTo>
                    <a:pt x="255803" y="518622"/>
                  </a:lnTo>
                  <a:lnTo>
                    <a:pt x="262630" y="518539"/>
                  </a:lnTo>
                  <a:lnTo>
                    <a:pt x="276201" y="517806"/>
                  </a:lnTo>
                  <a:lnTo>
                    <a:pt x="292807" y="515942"/>
                  </a:lnTo>
                  <a:lnTo>
                    <a:pt x="308849" y="513167"/>
                  </a:lnTo>
                  <a:lnTo>
                    <a:pt x="309519" y="512843"/>
                  </a:lnTo>
                  <a:lnTo>
                    <a:pt x="311854" y="512361"/>
                  </a:lnTo>
                  <a:lnTo>
                    <a:pt x="312012" y="512361"/>
                  </a:lnTo>
                  <a:lnTo>
                    <a:pt x="320430" y="510288"/>
                  </a:lnTo>
                  <a:lnTo>
                    <a:pt x="321498" y="509785"/>
                  </a:lnTo>
                  <a:lnTo>
                    <a:pt x="322576" y="509649"/>
                  </a:lnTo>
                  <a:lnTo>
                    <a:pt x="322890" y="509649"/>
                  </a:lnTo>
                  <a:lnTo>
                    <a:pt x="326084" y="508759"/>
                  </a:lnTo>
                  <a:lnTo>
                    <a:pt x="368522" y="492183"/>
                  </a:lnTo>
                  <a:lnTo>
                    <a:pt x="407888" y="467273"/>
                  </a:lnTo>
                  <a:lnTo>
                    <a:pt x="255845" y="467273"/>
                  </a:lnTo>
                  <a:lnTo>
                    <a:pt x="208882" y="461771"/>
                  </a:lnTo>
                  <a:lnTo>
                    <a:pt x="165742" y="446102"/>
                  </a:lnTo>
                  <a:lnTo>
                    <a:pt x="127664" y="421526"/>
                  </a:lnTo>
                  <a:lnTo>
                    <a:pt x="95889" y="389298"/>
                  </a:lnTo>
                  <a:lnTo>
                    <a:pt x="71657" y="350678"/>
                  </a:lnTo>
                  <a:lnTo>
                    <a:pt x="56208" y="306923"/>
                  </a:lnTo>
                  <a:lnTo>
                    <a:pt x="50783" y="259290"/>
                  </a:lnTo>
                  <a:lnTo>
                    <a:pt x="56208" y="211665"/>
                  </a:lnTo>
                  <a:lnTo>
                    <a:pt x="71657" y="167916"/>
                  </a:lnTo>
                  <a:lnTo>
                    <a:pt x="95889" y="129299"/>
                  </a:lnTo>
                  <a:lnTo>
                    <a:pt x="127664" y="97074"/>
                  </a:lnTo>
                  <a:lnTo>
                    <a:pt x="165742" y="72498"/>
                  </a:lnTo>
                  <a:lnTo>
                    <a:pt x="208882" y="56830"/>
                  </a:lnTo>
                  <a:lnTo>
                    <a:pt x="255845" y="51328"/>
                  </a:lnTo>
                  <a:lnTo>
                    <a:pt x="407447" y="51328"/>
                  </a:lnTo>
                  <a:lnTo>
                    <a:pt x="401978" y="46627"/>
                  </a:lnTo>
                  <a:lnTo>
                    <a:pt x="359066" y="22140"/>
                  </a:lnTo>
                  <a:lnTo>
                    <a:pt x="311414" y="6146"/>
                  </a:lnTo>
                  <a:lnTo>
                    <a:pt x="271363" y="418"/>
                  </a:lnTo>
                  <a:lnTo>
                    <a:pt x="265698" y="167"/>
                  </a:lnTo>
                  <a:lnTo>
                    <a:pt x="255835" y="0"/>
                  </a:lnTo>
                  <a:close/>
                </a:path>
                <a:path w="511809" h="518795">
                  <a:moveTo>
                    <a:pt x="501555" y="331539"/>
                  </a:moveTo>
                  <a:lnTo>
                    <a:pt x="448164" y="331539"/>
                  </a:lnTo>
                  <a:lnTo>
                    <a:pt x="425001" y="376877"/>
                  </a:lnTo>
                  <a:lnTo>
                    <a:pt x="392342" y="414442"/>
                  </a:lnTo>
                  <a:lnTo>
                    <a:pt x="352031" y="442911"/>
                  </a:lnTo>
                  <a:lnTo>
                    <a:pt x="305917" y="460962"/>
                  </a:lnTo>
                  <a:lnTo>
                    <a:pt x="255845" y="467273"/>
                  </a:lnTo>
                  <a:lnTo>
                    <a:pt x="407888" y="467273"/>
                  </a:lnTo>
                  <a:lnTo>
                    <a:pt x="451463" y="426426"/>
                  </a:lnTo>
                  <a:lnTo>
                    <a:pt x="489240" y="365545"/>
                  </a:lnTo>
                  <a:lnTo>
                    <a:pt x="501555" y="331539"/>
                  </a:lnTo>
                  <a:close/>
                </a:path>
                <a:path w="511809" h="518795">
                  <a:moveTo>
                    <a:pt x="255835" y="98604"/>
                  </a:moveTo>
                  <a:lnTo>
                    <a:pt x="205765" y="106810"/>
                  </a:lnTo>
                  <a:lnTo>
                    <a:pt x="162243" y="129652"/>
                  </a:lnTo>
                  <a:lnTo>
                    <a:pt x="127897" y="164460"/>
                  </a:lnTo>
                  <a:lnTo>
                    <a:pt x="105360" y="208569"/>
                  </a:lnTo>
                  <a:lnTo>
                    <a:pt x="97264" y="259311"/>
                  </a:lnTo>
                  <a:lnTo>
                    <a:pt x="97836" y="273060"/>
                  </a:lnTo>
                  <a:lnTo>
                    <a:pt x="106373" y="313152"/>
                  </a:lnTo>
                  <a:lnTo>
                    <a:pt x="123884" y="350433"/>
                  </a:lnTo>
                  <a:lnTo>
                    <a:pt x="165890" y="394111"/>
                  </a:lnTo>
                  <a:lnTo>
                    <a:pt x="207443" y="414383"/>
                  </a:lnTo>
                  <a:lnTo>
                    <a:pt x="253636" y="421442"/>
                  </a:lnTo>
                  <a:lnTo>
                    <a:pt x="269021" y="420686"/>
                  </a:lnTo>
                  <a:lnTo>
                    <a:pt x="314210" y="409453"/>
                  </a:lnTo>
                  <a:lnTo>
                    <a:pt x="348539" y="390083"/>
                  </a:lnTo>
                  <a:lnTo>
                    <a:pt x="374496" y="365339"/>
                  </a:lnTo>
                  <a:lnTo>
                    <a:pt x="255772" y="365339"/>
                  </a:lnTo>
                  <a:lnTo>
                    <a:pt x="247247" y="364991"/>
                  </a:lnTo>
                  <a:lnTo>
                    <a:pt x="199356" y="348557"/>
                  </a:lnTo>
                  <a:lnTo>
                    <a:pt x="168844" y="318116"/>
                  </a:lnTo>
                  <a:lnTo>
                    <a:pt x="153126" y="279392"/>
                  </a:lnTo>
                  <a:lnTo>
                    <a:pt x="151266" y="259290"/>
                  </a:lnTo>
                  <a:lnTo>
                    <a:pt x="159493" y="218060"/>
                  </a:lnTo>
                  <a:lnTo>
                    <a:pt x="181925" y="184337"/>
                  </a:lnTo>
                  <a:lnTo>
                    <a:pt x="215169" y="161580"/>
                  </a:lnTo>
                  <a:lnTo>
                    <a:pt x="255835" y="153230"/>
                  </a:lnTo>
                  <a:lnTo>
                    <a:pt x="374314" y="153230"/>
                  </a:lnTo>
                  <a:lnTo>
                    <a:pt x="372447" y="150504"/>
                  </a:lnTo>
                  <a:lnTo>
                    <a:pt x="339035" y="122612"/>
                  </a:lnTo>
                  <a:lnTo>
                    <a:pt x="299441" y="104841"/>
                  </a:lnTo>
                  <a:lnTo>
                    <a:pt x="255835" y="98604"/>
                  </a:lnTo>
                  <a:close/>
                </a:path>
                <a:path w="511809" h="518795">
                  <a:moveTo>
                    <a:pt x="411851" y="288514"/>
                  </a:moveTo>
                  <a:lnTo>
                    <a:pt x="356240" y="288514"/>
                  </a:lnTo>
                  <a:lnTo>
                    <a:pt x="354523" y="293729"/>
                  </a:lnTo>
                  <a:lnTo>
                    <a:pt x="351647" y="301454"/>
                  </a:lnTo>
                  <a:lnTo>
                    <a:pt x="326342" y="337600"/>
                  </a:lnTo>
                  <a:lnTo>
                    <a:pt x="285153" y="361129"/>
                  </a:lnTo>
                  <a:lnTo>
                    <a:pt x="255772" y="365339"/>
                  </a:lnTo>
                  <a:lnTo>
                    <a:pt x="374496" y="365339"/>
                  </a:lnTo>
                  <a:lnTo>
                    <a:pt x="377053" y="362901"/>
                  </a:lnTo>
                  <a:lnTo>
                    <a:pt x="398394" y="329555"/>
                  </a:lnTo>
                  <a:lnTo>
                    <a:pt x="411202" y="291697"/>
                  </a:lnTo>
                  <a:lnTo>
                    <a:pt x="411851" y="288514"/>
                  </a:lnTo>
                  <a:close/>
                </a:path>
                <a:path w="511809" h="518795">
                  <a:moveTo>
                    <a:pt x="407447" y="51328"/>
                  </a:moveTo>
                  <a:lnTo>
                    <a:pt x="255845" y="51328"/>
                  </a:lnTo>
                  <a:lnTo>
                    <a:pt x="304668" y="57222"/>
                  </a:lnTo>
                  <a:lnTo>
                    <a:pt x="349416" y="74061"/>
                  </a:lnTo>
                  <a:lnTo>
                    <a:pt x="388617" y="100578"/>
                  </a:lnTo>
                  <a:lnTo>
                    <a:pt x="420800" y="135506"/>
                  </a:lnTo>
                  <a:lnTo>
                    <a:pt x="444494" y="177580"/>
                  </a:lnTo>
                  <a:lnTo>
                    <a:pt x="458226" y="225532"/>
                  </a:lnTo>
                  <a:lnTo>
                    <a:pt x="458980" y="230139"/>
                  </a:lnTo>
                  <a:lnTo>
                    <a:pt x="251908" y="230401"/>
                  </a:lnTo>
                  <a:lnTo>
                    <a:pt x="241918" y="233672"/>
                  </a:lnTo>
                  <a:lnTo>
                    <a:pt x="234029" y="240058"/>
                  </a:lnTo>
                  <a:lnTo>
                    <a:pt x="228849" y="248842"/>
                  </a:lnTo>
                  <a:lnTo>
                    <a:pt x="226987" y="259311"/>
                  </a:lnTo>
                  <a:lnTo>
                    <a:pt x="228867" y="269755"/>
                  </a:lnTo>
                  <a:lnTo>
                    <a:pt x="234207" y="278554"/>
                  </a:lnTo>
                  <a:lnTo>
                    <a:pt x="242563" y="285032"/>
                  </a:lnTo>
                  <a:lnTo>
                    <a:pt x="253489" y="288514"/>
                  </a:lnTo>
                  <a:lnTo>
                    <a:pt x="509974" y="288514"/>
                  </a:lnTo>
                  <a:lnTo>
                    <a:pt x="510549" y="282766"/>
                  </a:lnTo>
                  <a:lnTo>
                    <a:pt x="511366" y="271771"/>
                  </a:lnTo>
                  <a:lnTo>
                    <a:pt x="511607" y="265845"/>
                  </a:lnTo>
                  <a:lnTo>
                    <a:pt x="511544" y="251908"/>
                  </a:lnTo>
                  <a:lnTo>
                    <a:pt x="506916" y="209459"/>
                  </a:lnTo>
                  <a:lnTo>
                    <a:pt x="492618" y="161023"/>
                  </a:lnTo>
                  <a:lnTo>
                    <a:pt x="469719" y="117071"/>
                  </a:lnTo>
                  <a:lnTo>
                    <a:pt x="439184" y="78604"/>
                  </a:lnTo>
                  <a:lnTo>
                    <a:pt x="407447" y="51328"/>
                  </a:lnTo>
                  <a:close/>
                </a:path>
                <a:path w="511809" h="518795">
                  <a:moveTo>
                    <a:pt x="374314" y="153230"/>
                  </a:moveTo>
                  <a:lnTo>
                    <a:pt x="255835" y="153230"/>
                  </a:lnTo>
                  <a:lnTo>
                    <a:pt x="277362" y="155450"/>
                  </a:lnTo>
                  <a:lnTo>
                    <a:pt x="297591" y="161972"/>
                  </a:lnTo>
                  <a:lnTo>
                    <a:pt x="316075" y="172592"/>
                  </a:lnTo>
                  <a:lnTo>
                    <a:pt x="332366" y="187104"/>
                  </a:lnTo>
                  <a:lnTo>
                    <a:pt x="397506" y="187104"/>
                  </a:lnTo>
                  <a:lnTo>
                    <a:pt x="374314" y="153230"/>
                  </a:lnTo>
                  <a:close/>
                </a:path>
              </a:pathLst>
            </a:custGeom>
            <a:solidFill>
              <a:srgbClr val="11D139"/>
            </a:solidFill>
          </p:spPr>
          <p:txBody>
            <a:bodyPr wrap="square" lIns="0" tIns="0" rIns="0" bIns="0" rtlCol="0"/>
            <a:lstStyle/>
            <a:p>
              <a:endParaRPr/>
            </a:p>
          </p:txBody>
        </p:sp>
        <p:sp>
          <p:nvSpPr>
            <p:cNvPr id="15" name="object 8"/>
            <p:cNvSpPr/>
            <p:nvPr/>
          </p:nvSpPr>
          <p:spPr>
            <a:xfrm>
              <a:off x="18740852" y="10531581"/>
              <a:ext cx="429583" cy="227375"/>
            </a:xfrm>
            <a:prstGeom prst="rect">
              <a:avLst/>
            </a:prstGeom>
            <a:blipFill>
              <a:blip r:embed="rId2" cstate="print"/>
              <a:stretch>
                <a:fillRect/>
              </a:stretch>
            </a:blipFill>
          </p:spPr>
          <p:txBody>
            <a:bodyPr wrap="square" lIns="0" tIns="0" rIns="0" bIns="0" rtlCol="0"/>
            <a:lstStyle/>
            <a:p>
              <a:endParaRPr/>
            </a:p>
          </p:txBody>
        </p:sp>
        <p:sp>
          <p:nvSpPr>
            <p:cNvPr id="16" name="object 9"/>
            <p:cNvSpPr/>
            <p:nvPr/>
          </p:nvSpPr>
          <p:spPr>
            <a:xfrm>
              <a:off x="18511702" y="10531226"/>
              <a:ext cx="207375" cy="227731"/>
            </a:xfrm>
            <a:prstGeom prst="rect">
              <a:avLst/>
            </a:prstGeom>
            <a:blipFill>
              <a:blip r:embed="rId3" cstate="print"/>
              <a:stretch>
                <a:fillRect/>
              </a:stretch>
            </a:blipFill>
          </p:spPr>
          <p:txBody>
            <a:bodyPr wrap="square" lIns="0" tIns="0" rIns="0" bIns="0" rtlCol="0"/>
            <a:lstStyle/>
            <a:p>
              <a:endParaRPr/>
            </a:p>
          </p:txBody>
        </p:sp>
        <p:sp>
          <p:nvSpPr>
            <p:cNvPr id="18" name="object 10"/>
            <p:cNvSpPr/>
            <p:nvPr/>
          </p:nvSpPr>
          <p:spPr>
            <a:xfrm>
              <a:off x="19265207" y="10531226"/>
              <a:ext cx="207645" cy="227965"/>
            </a:xfrm>
            <a:custGeom>
              <a:avLst/>
              <a:gdLst/>
              <a:ahLst/>
              <a:cxnLst/>
              <a:rect l="l" t="t" r="r" b="b"/>
              <a:pathLst>
                <a:path w="207644" h="227965">
                  <a:moveTo>
                    <a:pt x="103693" y="0"/>
                  </a:moveTo>
                  <a:lnTo>
                    <a:pt x="60134" y="8664"/>
                  </a:lnTo>
                  <a:lnTo>
                    <a:pt x="27529" y="32578"/>
                  </a:lnTo>
                  <a:lnTo>
                    <a:pt x="7083" y="68624"/>
                  </a:lnTo>
                  <a:lnTo>
                    <a:pt x="0" y="113682"/>
                  </a:lnTo>
                  <a:lnTo>
                    <a:pt x="0" y="116478"/>
                  </a:lnTo>
                  <a:lnTo>
                    <a:pt x="303" y="119137"/>
                  </a:lnTo>
                  <a:lnTo>
                    <a:pt x="471" y="121849"/>
                  </a:lnTo>
                  <a:lnTo>
                    <a:pt x="418" y="123022"/>
                  </a:lnTo>
                  <a:lnTo>
                    <a:pt x="575" y="124111"/>
                  </a:lnTo>
                  <a:lnTo>
                    <a:pt x="785" y="126687"/>
                  </a:lnTo>
                  <a:lnTo>
                    <a:pt x="764" y="128195"/>
                  </a:lnTo>
                  <a:lnTo>
                    <a:pt x="921" y="129619"/>
                  </a:lnTo>
                  <a:lnTo>
                    <a:pt x="1057" y="129619"/>
                  </a:lnTo>
                  <a:lnTo>
                    <a:pt x="11961" y="170190"/>
                  </a:lnTo>
                  <a:lnTo>
                    <a:pt x="34234" y="201111"/>
                  </a:lnTo>
                  <a:lnTo>
                    <a:pt x="66049" y="220814"/>
                  </a:lnTo>
                  <a:lnTo>
                    <a:pt x="105577" y="227731"/>
                  </a:lnTo>
                  <a:lnTo>
                    <a:pt x="135672" y="224423"/>
                  </a:lnTo>
                  <a:lnTo>
                    <a:pt x="161673" y="214696"/>
                  </a:lnTo>
                  <a:lnTo>
                    <a:pt x="183256" y="198845"/>
                  </a:lnTo>
                  <a:lnTo>
                    <a:pt x="193273" y="185952"/>
                  </a:lnTo>
                  <a:lnTo>
                    <a:pt x="107452" y="185952"/>
                  </a:lnTo>
                  <a:lnTo>
                    <a:pt x="88269" y="182309"/>
                  </a:lnTo>
                  <a:lnTo>
                    <a:pt x="71785" y="171543"/>
                  </a:lnTo>
                  <a:lnTo>
                    <a:pt x="59334" y="153895"/>
                  </a:lnTo>
                  <a:lnTo>
                    <a:pt x="52249" y="129608"/>
                  </a:lnTo>
                  <a:lnTo>
                    <a:pt x="206455" y="129608"/>
                  </a:lnTo>
                  <a:lnTo>
                    <a:pt x="206998" y="124415"/>
                  </a:lnTo>
                  <a:lnTo>
                    <a:pt x="207375" y="119137"/>
                  </a:lnTo>
                  <a:lnTo>
                    <a:pt x="207375" y="113682"/>
                  </a:lnTo>
                  <a:lnTo>
                    <a:pt x="203698" y="90290"/>
                  </a:lnTo>
                  <a:lnTo>
                    <a:pt x="52877" y="90290"/>
                  </a:lnTo>
                  <a:lnTo>
                    <a:pt x="59717" y="69932"/>
                  </a:lnTo>
                  <a:lnTo>
                    <a:pt x="70726" y="54668"/>
                  </a:lnTo>
                  <a:lnTo>
                    <a:pt x="85515" y="45082"/>
                  </a:lnTo>
                  <a:lnTo>
                    <a:pt x="103693" y="41757"/>
                  </a:lnTo>
                  <a:lnTo>
                    <a:pt x="185054" y="41757"/>
                  </a:lnTo>
                  <a:lnTo>
                    <a:pt x="179847" y="32578"/>
                  </a:lnTo>
                  <a:lnTo>
                    <a:pt x="147246" y="8664"/>
                  </a:lnTo>
                  <a:lnTo>
                    <a:pt x="103693" y="0"/>
                  </a:lnTo>
                  <a:close/>
                </a:path>
                <a:path w="207644" h="227965">
                  <a:moveTo>
                    <a:pt x="158330" y="156738"/>
                  </a:moveTo>
                  <a:lnTo>
                    <a:pt x="149053" y="169254"/>
                  </a:lnTo>
                  <a:lnTo>
                    <a:pt x="137599" y="178413"/>
                  </a:lnTo>
                  <a:lnTo>
                    <a:pt x="123790" y="184038"/>
                  </a:lnTo>
                  <a:lnTo>
                    <a:pt x="107452" y="185952"/>
                  </a:lnTo>
                  <a:lnTo>
                    <a:pt x="193273" y="185952"/>
                  </a:lnTo>
                  <a:lnTo>
                    <a:pt x="200098" y="177167"/>
                  </a:lnTo>
                  <a:lnTo>
                    <a:pt x="158330" y="156738"/>
                  </a:lnTo>
                  <a:close/>
                </a:path>
                <a:path w="207644" h="227965">
                  <a:moveTo>
                    <a:pt x="185054" y="41757"/>
                  </a:moveTo>
                  <a:lnTo>
                    <a:pt x="103693" y="41757"/>
                  </a:lnTo>
                  <a:lnTo>
                    <a:pt x="121866" y="45082"/>
                  </a:lnTo>
                  <a:lnTo>
                    <a:pt x="136654" y="54668"/>
                  </a:lnTo>
                  <a:lnTo>
                    <a:pt x="147662" y="69932"/>
                  </a:lnTo>
                  <a:lnTo>
                    <a:pt x="154497" y="90290"/>
                  </a:lnTo>
                  <a:lnTo>
                    <a:pt x="203698" y="90290"/>
                  </a:lnTo>
                  <a:lnTo>
                    <a:pt x="200292" y="68624"/>
                  </a:lnTo>
                  <a:lnTo>
                    <a:pt x="185054" y="41757"/>
                  </a:lnTo>
                  <a:close/>
                </a:path>
              </a:pathLst>
            </a:custGeom>
            <a:solidFill>
              <a:srgbClr val="000000"/>
            </a:solidFill>
          </p:spPr>
          <p:txBody>
            <a:bodyPr wrap="square" lIns="0" tIns="0" rIns="0" bIns="0" rtlCol="0"/>
            <a:lstStyle/>
            <a:p>
              <a:endParaRPr/>
            </a:p>
          </p:txBody>
        </p:sp>
        <p:sp>
          <p:nvSpPr>
            <p:cNvPr id="20" name="object 11"/>
            <p:cNvSpPr/>
            <p:nvPr/>
          </p:nvSpPr>
          <p:spPr>
            <a:xfrm>
              <a:off x="19492845" y="10531226"/>
              <a:ext cx="207375" cy="227731"/>
            </a:xfrm>
            <a:prstGeom prst="rect">
              <a:avLst/>
            </a:prstGeom>
            <a:blipFill>
              <a:blip r:embed="rId4" cstate="print"/>
              <a:stretch>
                <a:fillRect/>
              </a:stretch>
            </a:blipFill>
          </p:spPr>
          <p:txBody>
            <a:bodyPr wrap="square" lIns="0" tIns="0" rIns="0" bIns="0" rtlCol="0"/>
            <a:lstStyle/>
            <a:p>
              <a:endParaRPr/>
            </a:p>
          </p:txBody>
        </p:sp>
        <p:sp>
          <p:nvSpPr>
            <p:cNvPr id="21" name="object 12"/>
            <p:cNvSpPr/>
            <p:nvPr/>
          </p:nvSpPr>
          <p:spPr>
            <a:xfrm>
              <a:off x="19202482" y="10712618"/>
              <a:ext cx="48895" cy="46990"/>
            </a:xfrm>
            <a:custGeom>
              <a:avLst/>
              <a:gdLst/>
              <a:ahLst/>
              <a:cxnLst/>
              <a:rect l="l" t="t" r="r" b="b"/>
              <a:pathLst>
                <a:path w="48894" h="46990">
                  <a:moveTo>
                    <a:pt x="41506" y="0"/>
                  </a:moveTo>
                  <a:lnTo>
                    <a:pt x="6847" y="0"/>
                  </a:lnTo>
                  <a:lnTo>
                    <a:pt x="0" y="6858"/>
                  </a:lnTo>
                  <a:lnTo>
                    <a:pt x="0" y="40051"/>
                  </a:lnTo>
                  <a:lnTo>
                    <a:pt x="6847" y="46888"/>
                  </a:lnTo>
                  <a:lnTo>
                    <a:pt x="41506" y="46888"/>
                  </a:lnTo>
                  <a:lnTo>
                    <a:pt x="48344" y="40051"/>
                  </a:lnTo>
                  <a:lnTo>
                    <a:pt x="48344" y="6858"/>
                  </a:lnTo>
                  <a:lnTo>
                    <a:pt x="41506" y="0"/>
                  </a:lnTo>
                  <a:close/>
                </a:path>
              </a:pathLst>
            </a:custGeom>
            <a:solidFill>
              <a:srgbClr val="000000"/>
            </a:solidFill>
          </p:spPr>
          <p:txBody>
            <a:bodyPr wrap="square" lIns="0" tIns="0" rIns="0" bIns="0" rtlCol="0"/>
            <a:lstStyle/>
            <a:p>
              <a:endParaRPr/>
            </a:p>
          </p:txBody>
        </p:sp>
      </p:grpSp>
      <p:sp>
        <p:nvSpPr>
          <p:cNvPr id="22" name="Title 2"/>
          <p:cNvSpPr>
            <a:spLocks noGrp="1"/>
          </p:cNvSpPr>
          <p:nvPr>
            <p:ph type="title" hasCustomPrompt="1"/>
          </p:nvPr>
        </p:nvSpPr>
        <p:spPr>
          <a:xfrm>
            <a:off x="660302" y="107576"/>
            <a:ext cx="20908781" cy="1676155"/>
          </a:xfrm>
        </p:spPr>
        <p:txBody>
          <a:bodyPr/>
          <a:lstStyle>
            <a:lvl1pPr>
              <a:lnSpc>
                <a:spcPts val="11300"/>
              </a:lnSpc>
              <a:defRPr sz="11300">
                <a:solidFill>
                  <a:schemeClr val="tx1"/>
                </a:solidFill>
              </a:defRPr>
            </a:lvl1pPr>
          </a:lstStyle>
          <a:p>
            <a:r>
              <a:rPr lang="en-US"/>
              <a:t>Slide Title Here</a:t>
            </a:r>
            <a:endParaRPr lang="et-EE"/>
          </a:p>
        </p:txBody>
      </p:sp>
      <p:sp>
        <p:nvSpPr>
          <p:cNvPr id="23" name="Text Placeholder 8"/>
          <p:cNvSpPr>
            <a:spLocks noGrp="1"/>
          </p:cNvSpPr>
          <p:nvPr>
            <p:ph type="body" sz="quarter" idx="32"/>
          </p:nvPr>
        </p:nvSpPr>
        <p:spPr>
          <a:xfrm>
            <a:off x="865018" y="3494191"/>
            <a:ext cx="8995934" cy="7683326"/>
          </a:xfrm>
        </p:spPr>
        <p:txBody>
          <a:bodyPr anchor="t">
            <a:normAutofit/>
          </a:bodyPr>
          <a:lstStyle>
            <a:lvl1pPr marL="114300" indent="-571500">
              <a:lnSpc>
                <a:spcPct val="100000"/>
              </a:lnSpc>
              <a:spcBef>
                <a:spcPts val="2000"/>
              </a:spcBef>
              <a:buClr>
                <a:schemeClr val="tx2"/>
              </a:buClr>
              <a:buSzPct val="100000"/>
              <a:buFont typeface="Arial" panose="020B0604020202020204" pitchFamily="34" charset="0"/>
              <a:buChar char="•"/>
              <a:defRPr sz="4400" b="0">
                <a:solidFill>
                  <a:schemeClr val="tx1"/>
                </a:solidFill>
                <a:latin typeface="+mn-lt"/>
              </a:defRPr>
            </a:lvl1pPr>
            <a:lvl2pPr marL="931500" indent="-571500" defTabSz="1440000">
              <a:spcBef>
                <a:spcPts val="2000"/>
              </a:spcBef>
              <a:buClr>
                <a:srgbClr val="11D13A"/>
              </a:buClr>
              <a:buFont typeface="Arial" panose="020B0604020202020204" pitchFamily="34" charset="0"/>
              <a:buChar char="•"/>
              <a:tabLst>
                <a:tab pos="792000" algn="l"/>
                <a:tab pos="1152000" algn="l"/>
                <a:tab pos="1512000" algn="l"/>
              </a:tabLst>
              <a:defRPr sz="4400" b="0">
                <a:solidFill>
                  <a:schemeClr val="tx1"/>
                </a:solidFill>
                <a:latin typeface="+mn-lt"/>
              </a:defRPr>
            </a:lvl2pPr>
            <a:lvl3pPr marL="1222375" indent="-493713">
              <a:spcBef>
                <a:spcPts val="2000"/>
              </a:spcBef>
              <a:buClr>
                <a:schemeClr val="tx2"/>
              </a:buClr>
              <a:buFont typeface="Arial" panose="020B0604020202020204" pitchFamily="34" charset="0"/>
              <a:buChar char="•"/>
              <a:tabLst/>
              <a:defRPr sz="4400" b="0">
                <a:solidFill>
                  <a:schemeClr val="tx1"/>
                </a:solidFill>
                <a:latin typeface="+mn-lt"/>
              </a:defRPr>
            </a:lvl3pPr>
            <a:lvl4pPr marL="900113" indent="-273050">
              <a:spcBef>
                <a:spcPts val="2000"/>
              </a:spcBef>
              <a:buClr>
                <a:schemeClr val="tx2"/>
              </a:buClr>
              <a:buFont typeface="Arial" panose="020B0604020202020204" pitchFamily="34" charset="0"/>
              <a:buChar char="•"/>
              <a:defRPr sz="4400" b="0">
                <a:solidFill>
                  <a:schemeClr val="tx1"/>
                </a:solidFill>
                <a:latin typeface="+mn-lt"/>
              </a:defRPr>
            </a:lvl4pPr>
            <a:lvl5pPr marL="1350963" indent="-273050">
              <a:spcBef>
                <a:spcPts val="2000"/>
              </a:spcBef>
              <a:buClr>
                <a:schemeClr val="tx2"/>
              </a:buClr>
              <a:buFont typeface="Arial" panose="020B0604020202020204" pitchFamily="34" charset="0"/>
              <a:buChar char="•"/>
              <a:defRPr sz="4400" b="0">
                <a:solidFill>
                  <a:schemeClr val="tx1"/>
                </a:solidFill>
                <a:latin typeface="+mn-lt"/>
              </a:defRPr>
            </a:lvl5pPr>
            <a:lvl6pPr marL="685800" indent="-685800">
              <a:buFont typeface="Arial" panose="020B0604020202020204" pitchFamily="34" charset="0"/>
              <a:buChar char="•"/>
              <a:defRPr/>
            </a:lvl6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781031299"/>
      </p:ext>
    </p:extLst>
  </p:cSld>
  <p:clrMapOvr>
    <a:overrideClrMapping bg1="lt1" tx1="dk1" bg2="lt2" tx2="dk2" accent1="accent1" accent2="accent2" accent3="accent3" accent4="accent4" accent5="accent5" accent6="accent6" hlink="hlink" folHlink="folHlink"/>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_Slide Title Here D">
    <p:bg>
      <p:bgRef idx="1001">
        <a:schemeClr val="bg1"/>
      </p:bgRef>
    </p:bg>
    <p:spTree>
      <p:nvGrpSpPr>
        <p:cNvPr id="1" name=""/>
        <p:cNvGrpSpPr/>
        <p:nvPr/>
      </p:nvGrpSpPr>
      <p:grpSpPr>
        <a:xfrm>
          <a:off x="0" y="0"/>
          <a:ext cx="0" cy="0"/>
          <a:chOff x="0" y="0"/>
          <a:chExt cx="0" cy="0"/>
        </a:xfrm>
      </p:grpSpPr>
      <p:sp>
        <p:nvSpPr>
          <p:cNvPr id="32" name="Rectangle"/>
          <p:cNvSpPr/>
          <p:nvPr userDrawn="1"/>
        </p:nvSpPr>
        <p:spPr>
          <a:xfrm>
            <a:off x="0" y="0"/>
            <a:ext cx="24384000" cy="1800000"/>
          </a:xfrm>
          <a:prstGeom prst="rect">
            <a:avLst/>
          </a:prstGeom>
          <a:solidFill>
            <a:srgbClr val="66B345"/>
          </a:solidFill>
          <a:ln w="25400">
            <a:solidFill>
              <a:srgbClr val="000000">
                <a:alpha val="0"/>
              </a:srgbClr>
            </a:solidFill>
            <a:miter lim="400000"/>
          </a:ln>
        </p:spPr>
        <p:txBody>
          <a:bodyPr lIns="50800" tIns="50800" rIns="50800" bIns="50800" anchor="ctr"/>
          <a:lstStyle/>
          <a:p>
            <a:pPr algn="ctr" defTabSz="584200">
              <a:lnSpc>
                <a:spcPct val="100000"/>
              </a:lnSpc>
              <a:spcBef>
                <a:spcPts val="0"/>
              </a:spcBef>
              <a:defRPr sz="4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p>
        </p:txBody>
      </p:sp>
      <p:grpSp>
        <p:nvGrpSpPr>
          <p:cNvPr id="12" name="Group 11"/>
          <p:cNvGrpSpPr/>
          <p:nvPr userDrawn="1"/>
        </p:nvGrpSpPr>
        <p:grpSpPr>
          <a:xfrm>
            <a:off x="22129434" y="12869748"/>
            <a:ext cx="1801594" cy="518795"/>
            <a:chOff x="17898626" y="10386055"/>
            <a:chExt cx="1801594" cy="518795"/>
          </a:xfrm>
        </p:grpSpPr>
        <p:sp>
          <p:nvSpPr>
            <p:cNvPr id="13" name="object 7"/>
            <p:cNvSpPr/>
            <p:nvPr/>
          </p:nvSpPr>
          <p:spPr>
            <a:xfrm>
              <a:off x="17898626" y="10386055"/>
              <a:ext cx="511809" cy="518795"/>
            </a:xfrm>
            <a:custGeom>
              <a:avLst/>
              <a:gdLst/>
              <a:ahLst/>
              <a:cxnLst/>
              <a:rect l="l" t="t" r="r" b="b"/>
              <a:pathLst>
                <a:path w="511809" h="518795">
                  <a:moveTo>
                    <a:pt x="255835" y="0"/>
                  </a:moveTo>
                  <a:lnTo>
                    <a:pt x="216027" y="2963"/>
                  </a:lnTo>
                  <a:lnTo>
                    <a:pt x="152784" y="21966"/>
                  </a:lnTo>
                  <a:lnTo>
                    <a:pt x="109526" y="46571"/>
                  </a:lnTo>
                  <a:lnTo>
                    <a:pt x="72290" y="78539"/>
                  </a:lnTo>
                  <a:lnTo>
                    <a:pt x="41896" y="116833"/>
                  </a:lnTo>
                  <a:lnTo>
                    <a:pt x="19169" y="160417"/>
                  </a:lnTo>
                  <a:lnTo>
                    <a:pt x="4929" y="208255"/>
                  </a:lnTo>
                  <a:lnTo>
                    <a:pt x="0" y="259311"/>
                  </a:lnTo>
                  <a:lnTo>
                    <a:pt x="4182" y="306093"/>
                  </a:lnTo>
                  <a:lnTo>
                    <a:pt x="16381" y="350678"/>
                  </a:lnTo>
                  <a:lnTo>
                    <a:pt x="35970" y="391967"/>
                  </a:lnTo>
                  <a:lnTo>
                    <a:pt x="62463" y="429163"/>
                  </a:lnTo>
                  <a:lnTo>
                    <a:pt x="95282" y="461268"/>
                  </a:lnTo>
                  <a:lnTo>
                    <a:pt x="133870" y="487335"/>
                  </a:lnTo>
                  <a:lnTo>
                    <a:pt x="192799" y="510655"/>
                  </a:lnTo>
                  <a:lnTo>
                    <a:pt x="255803" y="518622"/>
                  </a:lnTo>
                  <a:lnTo>
                    <a:pt x="262630" y="518539"/>
                  </a:lnTo>
                  <a:lnTo>
                    <a:pt x="276201" y="517806"/>
                  </a:lnTo>
                  <a:lnTo>
                    <a:pt x="292807" y="515942"/>
                  </a:lnTo>
                  <a:lnTo>
                    <a:pt x="308849" y="513167"/>
                  </a:lnTo>
                  <a:lnTo>
                    <a:pt x="309519" y="512843"/>
                  </a:lnTo>
                  <a:lnTo>
                    <a:pt x="311854" y="512361"/>
                  </a:lnTo>
                  <a:lnTo>
                    <a:pt x="312012" y="512361"/>
                  </a:lnTo>
                  <a:lnTo>
                    <a:pt x="320430" y="510288"/>
                  </a:lnTo>
                  <a:lnTo>
                    <a:pt x="321498" y="509785"/>
                  </a:lnTo>
                  <a:lnTo>
                    <a:pt x="322576" y="509649"/>
                  </a:lnTo>
                  <a:lnTo>
                    <a:pt x="322890" y="509649"/>
                  </a:lnTo>
                  <a:lnTo>
                    <a:pt x="326084" y="508759"/>
                  </a:lnTo>
                  <a:lnTo>
                    <a:pt x="368522" y="492183"/>
                  </a:lnTo>
                  <a:lnTo>
                    <a:pt x="407888" y="467273"/>
                  </a:lnTo>
                  <a:lnTo>
                    <a:pt x="255845" y="467273"/>
                  </a:lnTo>
                  <a:lnTo>
                    <a:pt x="208882" y="461771"/>
                  </a:lnTo>
                  <a:lnTo>
                    <a:pt x="165742" y="446102"/>
                  </a:lnTo>
                  <a:lnTo>
                    <a:pt x="127664" y="421526"/>
                  </a:lnTo>
                  <a:lnTo>
                    <a:pt x="95889" y="389298"/>
                  </a:lnTo>
                  <a:lnTo>
                    <a:pt x="71657" y="350678"/>
                  </a:lnTo>
                  <a:lnTo>
                    <a:pt x="56208" y="306923"/>
                  </a:lnTo>
                  <a:lnTo>
                    <a:pt x="50783" y="259290"/>
                  </a:lnTo>
                  <a:lnTo>
                    <a:pt x="56208" y="211665"/>
                  </a:lnTo>
                  <a:lnTo>
                    <a:pt x="71657" y="167916"/>
                  </a:lnTo>
                  <a:lnTo>
                    <a:pt x="95889" y="129299"/>
                  </a:lnTo>
                  <a:lnTo>
                    <a:pt x="127664" y="97074"/>
                  </a:lnTo>
                  <a:lnTo>
                    <a:pt x="165742" y="72498"/>
                  </a:lnTo>
                  <a:lnTo>
                    <a:pt x="208882" y="56830"/>
                  </a:lnTo>
                  <a:lnTo>
                    <a:pt x="255845" y="51328"/>
                  </a:lnTo>
                  <a:lnTo>
                    <a:pt x="407447" y="51328"/>
                  </a:lnTo>
                  <a:lnTo>
                    <a:pt x="401978" y="46627"/>
                  </a:lnTo>
                  <a:lnTo>
                    <a:pt x="359066" y="22140"/>
                  </a:lnTo>
                  <a:lnTo>
                    <a:pt x="311414" y="6146"/>
                  </a:lnTo>
                  <a:lnTo>
                    <a:pt x="271363" y="418"/>
                  </a:lnTo>
                  <a:lnTo>
                    <a:pt x="265698" y="167"/>
                  </a:lnTo>
                  <a:lnTo>
                    <a:pt x="255835" y="0"/>
                  </a:lnTo>
                  <a:close/>
                </a:path>
                <a:path w="511809" h="518795">
                  <a:moveTo>
                    <a:pt x="501555" y="331539"/>
                  </a:moveTo>
                  <a:lnTo>
                    <a:pt x="448164" y="331539"/>
                  </a:lnTo>
                  <a:lnTo>
                    <a:pt x="425001" y="376877"/>
                  </a:lnTo>
                  <a:lnTo>
                    <a:pt x="392342" y="414442"/>
                  </a:lnTo>
                  <a:lnTo>
                    <a:pt x="352031" y="442911"/>
                  </a:lnTo>
                  <a:lnTo>
                    <a:pt x="305917" y="460962"/>
                  </a:lnTo>
                  <a:lnTo>
                    <a:pt x="255845" y="467273"/>
                  </a:lnTo>
                  <a:lnTo>
                    <a:pt x="407888" y="467273"/>
                  </a:lnTo>
                  <a:lnTo>
                    <a:pt x="451463" y="426426"/>
                  </a:lnTo>
                  <a:lnTo>
                    <a:pt x="489240" y="365545"/>
                  </a:lnTo>
                  <a:lnTo>
                    <a:pt x="501555" y="331539"/>
                  </a:lnTo>
                  <a:close/>
                </a:path>
                <a:path w="511809" h="518795">
                  <a:moveTo>
                    <a:pt x="255835" y="98604"/>
                  </a:moveTo>
                  <a:lnTo>
                    <a:pt x="205765" y="106810"/>
                  </a:lnTo>
                  <a:lnTo>
                    <a:pt x="162243" y="129652"/>
                  </a:lnTo>
                  <a:lnTo>
                    <a:pt x="127897" y="164460"/>
                  </a:lnTo>
                  <a:lnTo>
                    <a:pt x="105360" y="208569"/>
                  </a:lnTo>
                  <a:lnTo>
                    <a:pt x="97264" y="259311"/>
                  </a:lnTo>
                  <a:lnTo>
                    <a:pt x="97836" y="273060"/>
                  </a:lnTo>
                  <a:lnTo>
                    <a:pt x="106373" y="313152"/>
                  </a:lnTo>
                  <a:lnTo>
                    <a:pt x="123884" y="350433"/>
                  </a:lnTo>
                  <a:lnTo>
                    <a:pt x="165890" y="394111"/>
                  </a:lnTo>
                  <a:lnTo>
                    <a:pt x="207443" y="414383"/>
                  </a:lnTo>
                  <a:lnTo>
                    <a:pt x="253636" y="421442"/>
                  </a:lnTo>
                  <a:lnTo>
                    <a:pt x="269021" y="420686"/>
                  </a:lnTo>
                  <a:lnTo>
                    <a:pt x="314210" y="409453"/>
                  </a:lnTo>
                  <a:lnTo>
                    <a:pt x="348539" y="390083"/>
                  </a:lnTo>
                  <a:lnTo>
                    <a:pt x="374496" y="365339"/>
                  </a:lnTo>
                  <a:lnTo>
                    <a:pt x="255772" y="365339"/>
                  </a:lnTo>
                  <a:lnTo>
                    <a:pt x="247247" y="364991"/>
                  </a:lnTo>
                  <a:lnTo>
                    <a:pt x="199356" y="348557"/>
                  </a:lnTo>
                  <a:lnTo>
                    <a:pt x="168844" y="318116"/>
                  </a:lnTo>
                  <a:lnTo>
                    <a:pt x="153126" y="279392"/>
                  </a:lnTo>
                  <a:lnTo>
                    <a:pt x="151266" y="259290"/>
                  </a:lnTo>
                  <a:lnTo>
                    <a:pt x="159493" y="218060"/>
                  </a:lnTo>
                  <a:lnTo>
                    <a:pt x="181925" y="184337"/>
                  </a:lnTo>
                  <a:lnTo>
                    <a:pt x="215169" y="161580"/>
                  </a:lnTo>
                  <a:lnTo>
                    <a:pt x="255835" y="153230"/>
                  </a:lnTo>
                  <a:lnTo>
                    <a:pt x="374314" y="153230"/>
                  </a:lnTo>
                  <a:lnTo>
                    <a:pt x="372447" y="150504"/>
                  </a:lnTo>
                  <a:lnTo>
                    <a:pt x="339035" y="122612"/>
                  </a:lnTo>
                  <a:lnTo>
                    <a:pt x="299441" y="104841"/>
                  </a:lnTo>
                  <a:lnTo>
                    <a:pt x="255835" y="98604"/>
                  </a:lnTo>
                  <a:close/>
                </a:path>
                <a:path w="511809" h="518795">
                  <a:moveTo>
                    <a:pt x="411851" y="288514"/>
                  </a:moveTo>
                  <a:lnTo>
                    <a:pt x="356240" y="288514"/>
                  </a:lnTo>
                  <a:lnTo>
                    <a:pt x="354523" y="293729"/>
                  </a:lnTo>
                  <a:lnTo>
                    <a:pt x="351647" y="301454"/>
                  </a:lnTo>
                  <a:lnTo>
                    <a:pt x="326342" y="337600"/>
                  </a:lnTo>
                  <a:lnTo>
                    <a:pt x="285153" y="361129"/>
                  </a:lnTo>
                  <a:lnTo>
                    <a:pt x="255772" y="365339"/>
                  </a:lnTo>
                  <a:lnTo>
                    <a:pt x="374496" y="365339"/>
                  </a:lnTo>
                  <a:lnTo>
                    <a:pt x="377053" y="362901"/>
                  </a:lnTo>
                  <a:lnTo>
                    <a:pt x="398394" y="329555"/>
                  </a:lnTo>
                  <a:lnTo>
                    <a:pt x="411202" y="291697"/>
                  </a:lnTo>
                  <a:lnTo>
                    <a:pt x="411851" y="288514"/>
                  </a:lnTo>
                  <a:close/>
                </a:path>
                <a:path w="511809" h="518795">
                  <a:moveTo>
                    <a:pt x="407447" y="51328"/>
                  </a:moveTo>
                  <a:lnTo>
                    <a:pt x="255845" y="51328"/>
                  </a:lnTo>
                  <a:lnTo>
                    <a:pt x="304668" y="57222"/>
                  </a:lnTo>
                  <a:lnTo>
                    <a:pt x="349416" y="74061"/>
                  </a:lnTo>
                  <a:lnTo>
                    <a:pt x="388617" y="100578"/>
                  </a:lnTo>
                  <a:lnTo>
                    <a:pt x="420800" y="135506"/>
                  </a:lnTo>
                  <a:lnTo>
                    <a:pt x="444494" y="177580"/>
                  </a:lnTo>
                  <a:lnTo>
                    <a:pt x="458226" y="225532"/>
                  </a:lnTo>
                  <a:lnTo>
                    <a:pt x="458980" y="230139"/>
                  </a:lnTo>
                  <a:lnTo>
                    <a:pt x="251908" y="230401"/>
                  </a:lnTo>
                  <a:lnTo>
                    <a:pt x="241918" y="233672"/>
                  </a:lnTo>
                  <a:lnTo>
                    <a:pt x="234029" y="240058"/>
                  </a:lnTo>
                  <a:lnTo>
                    <a:pt x="228849" y="248842"/>
                  </a:lnTo>
                  <a:lnTo>
                    <a:pt x="226987" y="259311"/>
                  </a:lnTo>
                  <a:lnTo>
                    <a:pt x="228867" y="269755"/>
                  </a:lnTo>
                  <a:lnTo>
                    <a:pt x="234207" y="278554"/>
                  </a:lnTo>
                  <a:lnTo>
                    <a:pt x="242563" y="285032"/>
                  </a:lnTo>
                  <a:lnTo>
                    <a:pt x="253489" y="288514"/>
                  </a:lnTo>
                  <a:lnTo>
                    <a:pt x="509974" y="288514"/>
                  </a:lnTo>
                  <a:lnTo>
                    <a:pt x="510549" y="282766"/>
                  </a:lnTo>
                  <a:lnTo>
                    <a:pt x="511366" y="271771"/>
                  </a:lnTo>
                  <a:lnTo>
                    <a:pt x="511607" y="265845"/>
                  </a:lnTo>
                  <a:lnTo>
                    <a:pt x="511544" y="251908"/>
                  </a:lnTo>
                  <a:lnTo>
                    <a:pt x="506916" y="209459"/>
                  </a:lnTo>
                  <a:lnTo>
                    <a:pt x="492618" y="161023"/>
                  </a:lnTo>
                  <a:lnTo>
                    <a:pt x="469719" y="117071"/>
                  </a:lnTo>
                  <a:lnTo>
                    <a:pt x="439184" y="78604"/>
                  </a:lnTo>
                  <a:lnTo>
                    <a:pt x="407447" y="51328"/>
                  </a:lnTo>
                  <a:close/>
                </a:path>
                <a:path w="511809" h="518795">
                  <a:moveTo>
                    <a:pt x="374314" y="153230"/>
                  </a:moveTo>
                  <a:lnTo>
                    <a:pt x="255835" y="153230"/>
                  </a:lnTo>
                  <a:lnTo>
                    <a:pt x="277362" y="155450"/>
                  </a:lnTo>
                  <a:lnTo>
                    <a:pt x="297591" y="161972"/>
                  </a:lnTo>
                  <a:lnTo>
                    <a:pt x="316075" y="172592"/>
                  </a:lnTo>
                  <a:lnTo>
                    <a:pt x="332366" y="187104"/>
                  </a:lnTo>
                  <a:lnTo>
                    <a:pt x="397506" y="187104"/>
                  </a:lnTo>
                  <a:lnTo>
                    <a:pt x="374314" y="153230"/>
                  </a:lnTo>
                  <a:close/>
                </a:path>
              </a:pathLst>
            </a:custGeom>
            <a:solidFill>
              <a:srgbClr val="11D139"/>
            </a:solidFill>
          </p:spPr>
          <p:txBody>
            <a:bodyPr wrap="square" lIns="0" tIns="0" rIns="0" bIns="0" rtlCol="0"/>
            <a:lstStyle/>
            <a:p>
              <a:endParaRPr/>
            </a:p>
          </p:txBody>
        </p:sp>
        <p:sp>
          <p:nvSpPr>
            <p:cNvPr id="14" name="object 8"/>
            <p:cNvSpPr/>
            <p:nvPr/>
          </p:nvSpPr>
          <p:spPr>
            <a:xfrm>
              <a:off x="18740852" y="10531581"/>
              <a:ext cx="429583" cy="227375"/>
            </a:xfrm>
            <a:prstGeom prst="rect">
              <a:avLst/>
            </a:prstGeom>
            <a:blipFill>
              <a:blip r:embed="rId2" cstate="print"/>
              <a:stretch>
                <a:fillRect/>
              </a:stretch>
            </a:blipFill>
          </p:spPr>
          <p:txBody>
            <a:bodyPr wrap="square" lIns="0" tIns="0" rIns="0" bIns="0" rtlCol="0"/>
            <a:lstStyle/>
            <a:p>
              <a:endParaRPr/>
            </a:p>
          </p:txBody>
        </p:sp>
        <p:sp>
          <p:nvSpPr>
            <p:cNvPr id="15" name="object 9"/>
            <p:cNvSpPr/>
            <p:nvPr/>
          </p:nvSpPr>
          <p:spPr>
            <a:xfrm>
              <a:off x="18511702" y="10531226"/>
              <a:ext cx="207375" cy="227731"/>
            </a:xfrm>
            <a:prstGeom prst="rect">
              <a:avLst/>
            </a:prstGeom>
            <a:blipFill>
              <a:blip r:embed="rId3" cstate="print"/>
              <a:stretch>
                <a:fillRect/>
              </a:stretch>
            </a:blipFill>
          </p:spPr>
          <p:txBody>
            <a:bodyPr wrap="square" lIns="0" tIns="0" rIns="0" bIns="0" rtlCol="0"/>
            <a:lstStyle/>
            <a:p>
              <a:endParaRPr/>
            </a:p>
          </p:txBody>
        </p:sp>
        <p:sp>
          <p:nvSpPr>
            <p:cNvPr id="16" name="object 10"/>
            <p:cNvSpPr/>
            <p:nvPr/>
          </p:nvSpPr>
          <p:spPr>
            <a:xfrm>
              <a:off x="19265207" y="10531226"/>
              <a:ext cx="207645" cy="227965"/>
            </a:xfrm>
            <a:custGeom>
              <a:avLst/>
              <a:gdLst/>
              <a:ahLst/>
              <a:cxnLst/>
              <a:rect l="l" t="t" r="r" b="b"/>
              <a:pathLst>
                <a:path w="207644" h="227965">
                  <a:moveTo>
                    <a:pt x="103693" y="0"/>
                  </a:moveTo>
                  <a:lnTo>
                    <a:pt x="60134" y="8664"/>
                  </a:lnTo>
                  <a:lnTo>
                    <a:pt x="27529" y="32578"/>
                  </a:lnTo>
                  <a:lnTo>
                    <a:pt x="7083" y="68624"/>
                  </a:lnTo>
                  <a:lnTo>
                    <a:pt x="0" y="113682"/>
                  </a:lnTo>
                  <a:lnTo>
                    <a:pt x="0" y="116478"/>
                  </a:lnTo>
                  <a:lnTo>
                    <a:pt x="303" y="119137"/>
                  </a:lnTo>
                  <a:lnTo>
                    <a:pt x="471" y="121849"/>
                  </a:lnTo>
                  <a:lnTo>
                    <a:pt x="418" y="123022"/>
                  </a:lnTo>
                  <a:lnTo>
                    <a:pt x="575" y="124111"/>
                  </a:lnTo>
                  <a:lnTo>
                    <a:pt x="785" y="126687"/>
                  </a:lnTo>
                  <a:lnTo>
                    <a:pt x="764" y="128195"/>
                  </a:lnTo>
                  <a:lnTo>
                    <a:pt x="921" y="129619"/>
                  </a:lnTo>
                  <a:lnTo>
                    <a:pt x="1057" y="129619"/>
                  </a:lnTo>
                  <a:lnTo>
                    <a:pt x="11961" y="170190"/>
                  </a:lnTo>
                  <a:lnTo>
                    <a:pt x="34234" y="201111"/>
                  </a:lnTo>
                  <a:lnTo>
                    <a:pt x="66049" y="220814"/>
                  </a:lnTo>
                  <a:lnTo>
                    <a:pt x="105577" y="227731"/>
                  </a:lnTo>
                  <a:lnTo>
                    <a:pt x="135672" y="224423"/>
                  </a:lnTo>
                  <a:lnTo>
                    <a:pt x="161673" y="214696"/>
                  </a:lnTo>
                  <a:lnTo>
                    <a:pt x="183256" y="198845"/>
                  </a:lnTo>
                  <a:lnTo>
                    <a:pt x="193273" y="185952"/>
                  </a:lnTo>
                  <a:lnTo>
                    <a:pt x="107452" y="185952"/>
                  </a:lnTo>
                  <a:lnTo>
                    <a:pt x="88269" y="182309"/>
                  </a:lnTo>
                  <a:lnTo>
                    <a:pt x="71785" y="171543"/>
                  </a:lnTo>
                  <a:lnTo>
                    <a:pt x="59334" y="153895"/>
                  </a:lnTo>
                  <a:lnTo>
                    <a:pt x="52249" y="129608"/>
                  </a:lnTo>
                  <a:lnTo>
                    <a:pt x="206455" y="129608"/>
                  </a:lnTo>
                  <a:lnTo>
                    <a:pt x="206998" y="124415"/>
                  </a:lnTo>
                  <a:lnTo>
                    <a:pt x="207375" y="119137"/>
                  </a:lnTo>
                  <a:lnTo>
                    <a:pt x="207375" y="113682"/>
                  </a:lnTo>
                  <a:lnTo>
                    <a:pt x="203698" y="90290"/>
                  </a:lnTo>
                  <a:lnTo>
                    <a:pt x="52877" y="90290"/>
                  </a:lnTo>
                  <a:lnTo>
                    <a:pt x="59717" y="69932"/>
                  </a:lnTo>
                  <a:lnTo>
                    <a:pt x="70726" y="54668"/>
                  </a:lnTo>
                  <a:lnTo>
                    <a:pt x="85515" y="45082"/>
                  </a:lnTo>
                  <a:lnTo>
                    <a:pt x="103693" y="41757"/>
                  </a:lnTo>
                  <a:lnTo>
                    <a:pt x="185054" y="41757"/>
                  </a:lnTo>
                  <a:lnTo>
                    <a:pt x="179847" y="32578"/>
                  </a:lnTo>
                  <a:lnTo>
                    <a:pt x="147246" y="8664"/>
                  </a:lnTo>
                  <a:lnTo>
                    <a:pt x="103693" y="0"/>
                  </a:lnTo>
                  <a:close/>
                </a:path>
                <a:path w="207644" h="227965">
                  <a:moveTo>
                    <a:pt x="158330" y="156738"/>
                  </a:moveTo>
                  <a:lnTo>
                    <a:pt x="149053" y="169254"/>
                  </a:lnTo>
                  <a:lnTo>
                    <a:pt x="137599" y="178413"/>
                  </a:lnTo>
                  <a:lnTo>
                    <a:pt x="123790" y="184038"/>
                  </a:lnTo>
                  <a:lnTo>
                    <a:pt x="107452" y="185952"/>
                  </a:lnTo>
                  <a:lnTo>
                    <a:pt x="193273" y="185952"/>
                  </a:lnTo>
                  <a:lnTo>
                    <a:pt x="200098" y="177167"/>
                  </a:lnTo>
                  <a:lnTo>
                    <a:pt x="158330" y="156738"/>
                  </a:lnTo>
                  <a:close/>
                </a:path>
                <a:path w="207644" h="227965">
                  <a:moveTo>
                    <a:pt x="185054" y="41757"/>
                  </a:moveTo>
                  <a:lnTo>
                    <a:pt x="103693" y="41757"/>
                  </a:lnTo>
                  <a:lnTo>
                    <a:pt x="121866" y="45082"/>
                  </a:lnTo>
                  <a:lnTo>
                    <a:pt x="136654" y="54668"/>
                  </a:lnTo>
                  <a:lnTo>
                    <a:pt x="147662" y="69932"/>
                  </a:lnTo>
                  <a:lnTo>
                    <a:pt x="154497" y="90290"/>
                  </a:lnTo>
                  <a:lnTo>
                    <a:pt x="203698" y="90290"/>
                  </a:lnTo>
                  <a:lnTo>
                    <a:pt x="200292" y="68624"/>
                  </a:lnTo>
                  <a:lnTo>
                    <a:pt x="185054" y="41757"/>
                  </a:lnTo>
                  <a:close/>
                </a:path>
              </a:pathLst>
            </a:custGeom>
            <a:solidFill>
              <a:srgbClr val="000000"/>
            </a:solidFill>
          </p:spPr>
          <p:txBody>
            <a:bodyPr wrap="square" lIns="0" tIns="0" rIns="0" bIns="0" rtlCol="0"/>
            <a:lstStyle/>
            <a:p>
              <a:endParaRPr/>
            </a:p>
          </p:txBody>
        </p:sp>
        <p:sp>
          <p:nvSpPr>
            <p:cNvPr id="18" name="object 11"/>
            <p:cNvSpPr/>
            <p:nvPr/>
          </p:nvSpPr>
          <p:spPr>
            <a:xfrm>
              <a:off x="19492845" y="10531226"/>
              <a:ext cx="207375" cy="227731"/>
            </a:xfrm>
            <a:prstGeom prst="rect">
              <a:avLst/>
            </a:prstGeom>
            <a:blipFill>
              <a:blip r:embed="rId4" cstate="print"/>
              <a:stretch>
                <a:fillRect/>
              </a:stretch>
            </a:blipFill>
          </p:spPr>
          <p:txBody>
            <a:bodyPr wrap="square" lIns="0" tIns="0" rIns="0" bIns="0" rtlCol="0"/>
            <a:lstStyle/>
            <a:p>
              <a:endParaRPr/>
            </a:p>
          </p:txBody>
        </p:sp>
        <p:sp>
          <p:nvSpPr>
            <p:cNvPr id="19" name="object 12"/>
            <p:cNvSpPr/>
            <p:nvPr/>
          </p:nvSpPr>
          <p:spPr>
            <a:xfrm>
              <a:off x="19202482" y="10712618"/>
              <a:ext cx="48895" cy="46990"/>
            </a:xfrm>
            <a:custGeom>
              <a:avLst/>
              <a:gdLst/>
              <a:ahLst/>
              <a:cxnLst/>
              <a:rect l="l" t="t" r="r" b="b"/>
              <a:pathLst>
                <a:path w="48894" h="46990">
                  <a:moveTo>
                    <a:pt x="41506" y="0"/>
                  </a:moveTo>
                  <a:lnTo>
                    <a:pt x="6847" y="0"/>
                  </a:lnTo>
                  <a:lnTo>
                    <a:pt x="0" y="6858"/>
                  </a:lnTo>
                  <a:lnTo>
                    <a:pt x="0" y="40051"/>
                  </a:lnTo>
                  <a:lnTo>
                    <a:pt x="6847" y="46888"/>
                  </a:lnTo>
                  <a:lnTo>
                    <a:pt x="41506" y="46888"/>
                  </a:lnTo>
                  <a:lnTo>
                    <a:pt x="48344" y="40051"/>
                  </a:lnTo>
                  <a:lnTo>
                    <a:pt x="48344" y="6858"/>
                  </a:lnTo>
                  <a:lnTo>
                    <a:pt x="41506" y="0"/>
                  </a:lnTo>
                  <a:close/>
                </a:path>
              </a:pathLst>
            </a:custGeom>
            <a:solidFill>
              <a:srgbClr val="000000"/>
            </a:solidFill>
          </p:spPr>
          <p:txBody>
            <a:bodyPr wrap="square" lIns="0" tIns="0" rIns="0" bIns="0" rtlCol="0"/>
            <a:lstStyle/>
            <a:p>
              <a:endParaRPr/>
            </a:p>
          </p:txBody>
        </p:sp>
      </p:grpSp>
      <p:sp>
        <p:nvSpPr>
          <p:cNvPr id="20" name="Title 2"/>
          <p:cNvSpPr>
            <a:spLocks noGrp="1"/>
          </p:cNvSpPr>
          <p:nvPr>
            <p:ph type="title" hasCustomPrompt="1"/>
          </p:nvPr>
        </p:nvSpPr>
        <p:spPr>
          <a:xfrm>
            <a:off x="660302" y="107576"/>
            <a:ext cx="20908781" cy="1676155"/>
          </a:xfrm>
        </p:spPr>
        <p:txBody>
          <a:bodyPr/>
          <a:lstStyle>
            <a:lvl1pPr>
              <a:lnSpc>
                <a:spcPts val="11300"/>
              </a:lnSpc>
              <a:defRPr sz="11300">
                <a:solidFill>
                  <a:schemeClr val="tx1"/>
                </a:solidFill>
              </a:defRPr>
            </a:lvl1pPr>
          </a:lstStyle>
          <a:p>
            <a:r>
              <a:rPr lang="en-US"/>
              <a:t>Slide Title Here</a:t>
            </a:r>
            <a:endParaRPr lang="et-EE"/>
          </a:p>
        </p:txBody>
      </p:sp>
      <p:sp>
        <p:nvSpPr>
          <p:cNvPr id="21" name="Text Placeholder 8"/>
          <p:cNvSpPr>
            <a:spLocks noGrp="1"/>
          </p:cNvSpPr>
          <p:nvPr>
            <p:ph type="body" sz="quarter" idx="32"/>
          </p:nvPr>
        </p:nvSpPr>
        <p:spPr>
          <a:xfrm>
            <a:off x="622129" y="3535134"/>
            <a:ext cx="23139742" cy="7710621"/>
          </a:xfrm>
        </p:spPr>
        <p:txBody>
          <a:bodyPr anchor="t">
            <a:normAutofit/>
          </a:bodyPr>
          <a:lstStyle>
            <a:lvl1pPr marL="114300" indent="-571500">
              <a:lnSpc>
                <a:spcPct val="100000"/>
              </a:lnSpc>
              <a:spcBef>
                <a:spcPts val="2000"/>
              </a:spcBef>
              <a:buClr>
                <a:schemeClr val="tx2"/>
              </a:buClr>
              <a:buSzPct val="100000"/>
              <a:buFont typeface="Arial" panose="020B0604020202020204" pitchFamily="34" charset="0"/>
              <a:buChar char="•"/>
              <a:defRPr sz="4400" b="0">
                <a:solidFill>
                  <a:schemeClr val="tx1"/>
                </a:solidFill>
                <a:latin typeface="+mn-lt"/>
              </a:defRPr>
            </a:lvl1pPr>
            <a:lvl2pPr marL="931500" indent="-571500" defTabSz="1440000">
              <a:spcBef>
                <a:spcPts val="2000"/>
              </a:spcBef>
              <a:buClr>
                <a:srgbClr val="11D13A"/>
              </a:buClr>
              <a:buFont typeface="Arial" panose="020B0604020202020204" pitchFamily="34" charset="0"/>
              <a:buChar char="•"/>
              <a:tabLst>
                <a:tab pos="792000" algn="l"/>
                <a:tab pos="1152000" algn="l"/>
                <a:tab pos="1512000" algn="l"/>
              </a:tabLst>
              <a:defRPr sz="4400" b="0">
                <a:solidFill>
                  <a:schemeClr val="tx1"/>
                </a:solidFill>
                <a:latin typeface="+mn-lt"/>
              </a:defRPr>
            </a:lvl2pPr>
            <a:lvl3pPr marL="1222375" indent="-493713">
              <a:spcBef>
                <a:spcPts val="2000"/>
              </a:spcBef>
              <a:buClr>
                <a:schemeClr val="tx2"/>
              </a:buClr>
              <a:buFont typeface="Arial" panose="020B0604020202020204" pitchFamily="34" charset="0"/>
              <a:buChar char="•"/>
              <a:tabLst/>
              <a:defRPr sz="4400" b="0">
                <a:solidFill>
                  <a:schemeClr val="tx1"/>
                </a:solidFill>
                <a:latin typeface="+mn-lt"/>
              </a:defRPr>
            </a:lvl3pPr>
            <a:lvl4pPr marL="900113" indent="-273050">
              <a:spcBef>
                <a:spcPts val="2000"/>
              </a:spcBef>
              <a:buClr>
                <a:schemeClr val="tx2"/>
              </a:buClr>
              <a:buFont typeface="Arial" panose="020B0604020202020204" pitchFamily="34" charset="0"/>
              <a:buChar char="•"/>
              <a:defRPr sz="4400" b="0">
                <a:solidFill>
                  <a:schemeClr val="tx1"/>
                </a:solidFill>
                <a:latin typeface="+mn-lt"/>
              </a:defRPr>
            </a:lvl4pPr>
            <a:lvl5pPr marL="1350963" indent="-273050">
              <a:spcBef>
                <a:spcPts val="2000"/>
              </a:spcBef>
              <a:buClr>
                <a:schemeClr val="tx2"/>
              </a:buClr>
              <a:buFont typeface="Arial" panose="020B0604020202020204" pitchFamily="34" charset="0"/>
              <a:buChar char="•"/>
              <a:defRPr sz="4400" b="0">
                <a:solidFill>
                  <a:schemeClr val="tx1"/>
                </a:solidFill>
                <a:latin typeface="+mn-lt"/>
              </a:defRPr>
            </a:lvl5pPr>
            <a:lvl6pPr marL="685800" indent="-685800">
              <a:buFont typeface="Arial" panose="020B0604020202020204" pitchFamily="34" charset="0"/>
              <a:buChar char="•"/>
              <a:defRPr/>
            </a:lvl6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4089823550"/>
      </p:ext>
    </p:extLst>
  </p:cSld>
  <p:clrMapOvr>
    <a:overrideClrMapping bg1="lt1" tx1="dk1" bg2="lt2" tx2="dk2" accent1="accent1" accent2="accent2" accent3="accent3" accent4="accent4" accent5="accent5" accent6="accent6" hlink="hlink" folHlink="folHlink"/>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4_Slide Title Here D_2columns">
    <p:bg>
      <p:bgRef idx="1001">
        <a:schemeClr val="bg1"/>
      </p:bgRef>
    </p:bg>
    <p:spTree>
      <p:nvGrpSpPr>
        <p:cNvPr id="1" name=""/>
        <p:cNvGrpSpPr/>
        <p:nvPr/>
      </p:nvGrpSpPr>
      <p:grpSpPr>
        <a:xfrm>
          <a:off x="0" y="0"/>
          <a:ext cx="0" cy="0"/>
          <a:chOff x="0" y="0"/>
          <a:chExt cx="0" cy="0"/>
        </a:xfrm>
      </p:grpSpPr>
      <p:sp>
        <p:nvSpPr>
          <p:cNvPr id="32" name="Rectangle"/>
          <p:cNvSpPr/>
          <p:nvPr userDrawn="1"/>
        </p:nvSpPr>
        <p:spPr>
          <a:xfrm>
            <a:off x="0" y="0"/>
            <a:ext cx="24384000" cy="1800000"/>
          </a:xfrm>
          <a:prstGeom prst="rect">
            <a:avLst/>
          </a:prstGeom>
          <a:solidFill>
            <a:srgbClr val="66B345"/>
          </a:solidFill>
          <a:ln w="25400">
            <a:solidFill>
              <a:srgbClr val="000000">
                <a:alpha val="0"/>
              </a:srgbClr>
            </a:solidFill>
            <a:miter lim="400000"/>
          </a:ln>
        </p:spPr>
        <p:txBody>
          <a:bodyPr lIns="50800" tIns="50800" rIns="50800" bIns="50800" anchor="ctr"/>
          <a:lstStyle/>
          <a:p>
            <a:pPr algn="ctr" defTabSz="584200">
              <a:lnSpc>
                <a:spcPct val="100000"/>
              </a:lnSpc>
              <a:spcBef>
                <a:spcPts val="0"/>
              </a:spcBef>
              <a:defRPr sz="4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p>
        </p:txBody>
      </p:sp>
      <p:grpSp>
        <p:nvGrpSpPr>
          <p:cNvPr id="12" name="Group 11"/>
          <p:cNvGrpSpPr/>
          <p:nvPr userDrawn="1"/>
        </p:nvGrpSpPr>
        <p:grpSpPr>
          <a:xfrm>
            <a:off x="22129434" y="12869748"/>
            <a:ext cx="1801594" cy="518795"/>
            <a:chOff x="17898626" y="10386055"/>
            <a:chExt cx="1801594" cy="518795"/>
          </a:xfrm>
        </p:grpSpPr>
        <p:sp>
          <p:nvSpPr>
            <p:cNvPr id="13" name="object 7"/>
            <p:cNvSpPr/>
            <p:nvPr/>
          </p:nvSpPr>
          <p:spPr>
            <a:xfrm>
              <a:off x="17898626" y="10386055"/>
              <a:ext cx="511809" cy="518795"/>
            </a:xfrm>
            <a:custGeom>
              <a:avLst/>
              <a:gdLst/>
              <a:ahLst/>
              <a:cxnLst/>
              <a:rect l="l" t="t" r="r" b="b"/>
              <a:pathLst>
                <a:path w="511809" h="518795">
                  <a:moveTo>
                    <a:pt x="255835" y="0"/>
                  </a:moveTo>
                  <a:lnTo>
                    <a:pt x="216027" y="2963"/>
                  </a:lnTo>
                  <a:lnTo>
                    <a:pt x="152784" y="21966"/>
                  </a:lnTo>
                  <a:lnTo>
                    <a:pt x="109526" y="46571"/>
                  </a:lnTo>
                  <a:lnTo>
                    <a:pt x="72290" y="78539"/>
                  </a:lnTo>
                  <a:lnTo>
                    <a:pt x="41896" y="116833"/>
                  </a:lnTo>
                  <a:lnTo>
                    <a:pt x="19169" y="160417"/>
                  </a:lnTo>
                  <a:lnTo>
                    <a:pt x="4929" y="208255"/>
                  </a:lnTo>
                  <a:lnTo>
                    <a:pt x="0" y="259311"/>
                  </a:lnTo>
                  <a:lnTo>
                    <a:pt x="4182" y="306093"/>
                  </a:lnTo>
                  <a:lnTo>
                    <a:pt x="16381" y="350678"/>
                  </a:lnTo>
                  <a:lnTo>
                    <a:pt x="35970" y="391967"/>
                  </a:lnTo>
                  <a:lnTo>
                    <a:pt x="62463" y="429163"/>
                  </a:lnTo>
                  <a:lnTo>
                    <a:pt x="95282" y="461268"/>
                  </a:lnTo>
                  <a:lnTo>
                    <a:pt x="133870" y="487335"/>
                  </a:lnTo>
                  <a:lnTo>
                    <a:pt x="192799" y="510655"/>
                  </a:lnTo>
                  <a:lnTo>
                    <a:pt x="255803" y="518622"/>
                  </a:lnTo>
                  <a:lnTo>
                    <a:pt x="262630" y="518539"/>
                  </a:lnTo>
                  <a:lnTo>
                    <a:pt x="276201" y="517806"/>
                  </a:lnTo>
                  <a:lnTo>
                    <a:pt x="292807" y="515942"/>
                  </a:lnTo>
                  <a:lnTo>
                    <a:pt x="308849" y="513167"/>
                  </a:lnTo>
                  <a:lnTo>
                    <a:pt x="309519" y="512843"/>
                  </a:lnTo>
                  <a:lnTo>
                    <a:pt x="311854" y="512361"/>
                  </a:lnTo>
                  <a:lnTo>
                    <a:pt x="312012" y="512361"/>
                  </a:lnTo>
                  <a:lnTo>
                    <a:pt x="320430" y="510288"/>
                  </a:lnTo>
                  <a:lnTo>
                    <a:pt x="321498" y="509785"/>
                  </a:lnTo>
                  <a:lnTo>
                    <a:pt x="322576" y="509649"/>
                  </a:lnTo>
                  <a:lnTo>
                    <a:pt x="322890" y="509649"/>
                  </a:lnTo>
                  <a:lnTo>
                    <a:pt x="326084" y="508759"/>
                  </a:lnTo>
                  <a:lnTo>
                    <a:pt x="368522" y="492183"/>
                  </a:lnTo>
                  <a:lnTo>
                    <a:pt x="407888" y="467273"/>
                  </a:lnTo>
                  <a:lnTo>
                    <a:pt x="255845" y="467273"/>
                  </a:lnTo>
                  <a:lnTo>
                    <a:pt x="208882" y="461771"/>
                  </a:lnTo>
                  <a:lnTo>
                    <a:pt x="165742" y="446102"/>
                  </a:lnTo>
                  <a:lnTo>
                    <a:pt x="127664" y="421526"/>
                  </a:lnTo>
                  <a:lnTo>
                    <a:pt x="95889" y="389298"/>
                  </a:lnTo>
                  <a:lnTo>
                    <a:pt x="71657" y="350678"/>
                  </a:lnTo>
                  <a:lnTo>
                    <a:pt x="56208" y="306923"/>
                  </a:lnTo>
                  <a:lnTo>
                    <a:pt x="50783" y="259290"/>
                  </a:lnTo>
                  <a:lnTo>
                    <a:pt x="56208" y="211665"/>
                  </a:lnTo>
                  <a:lnTo>
                    <a:pt x="71657" y="167916"/>
                  </a:lnTo>
                  <a:lnTo>
                    <a:pt x="95889" y="129299"/>
                  </a:lnTo>
                  <a:lnTo>
                    <a:pt x="127664" y="97074"/>
                  </a:lnTo>
                  <a:lnTo>
                    <a:pt x="165742" y="72498"/>
                  </a:lnTo>
                  <a:lnTo>
                    <a:pt x="208882" y="56830"/>
                  </a:lnTo>
                  <a:lnTo>
                    <a:pt x="255845" y="51328"/>
                  </a:lnTo>
                  <a:lnTo>
                    <a:pt x="407447" y="51328"/>
                  </a:lnTo>
                  <a:lnTo>
                    <a:pt x="401978" y="46627"/>
                  </a:lnTo>
                  <a:lnTo>
                    <a:pt x="359066" y="22140"/>
                  </a:lnTo>
                  <a:lnTo>
                    <a:pt x="311414" y="6146"/>
                  </a:lnTo>
                  <a:lnTo>
                    <a:pt x="271363" y="418"/>
                  </a:lnTo>
                  <a:lnTo>
                    <a:pt x="265698" y="167"/>
                  </a:lnTo>
                  <a:lnTo>
                    <a:pt x="255835" y="0"/>
                  </a:lnTo>
                  <a:close/>
                </a:path>
                <a:path w="511809" h="518795">
                  <a:moveTo>
                    <a:pt x="501555" y="331539"/>
                  </a:moveTo>
                  <a:lnTo>
                    <a:pt x="448164" y="331539"/>
                  </a:lnTo>
                  <a:lnTo>
                    <a:pt x="425001" y="376877"/>
                  </a:lnTo>
                  <a:lnTo>
                    <a:pt x="392342" y="414442"/>
                  </a:lnTo>
                  <a:lnTo>
                    <a:pt x="352031" y="442911"/>
                  </a:lnTo>
                  <a:lnTo>
                    <a:pt x="305917" y="460962"/>
                  </a:lnTo>
                  <a:lnTo>
                    <a:pt x="255845" y="467273"/>
                  </a:lnTo>
                  <a:lnTo>
                    <a:pt x="407888" y="467273"/>
                  </a:lnTo>
                  <a:lnTo>
                    <a:pt x="451463" y="426426"/>
                  </a:lnTo>
                  <a:lnTo>
                    <a:pt x="489240" y="365545"/>
                  </a:lnTo>
                  <a:lnTo>
                    <a:pt x="501555" y="331539"/>
                  </a:lnTo>
                  <a:close/>
                </a:path>
                <a:path w="511809" h="518795">
                  <a:moveTo>
                    <a:pt x="255835" y="98604"/>
                  </a:moveTo>
                  <a:lnTo>
                    <a:pt x="205765" y="106810"/>
                  </a:lnTo>
                  <a:lnTo>
                    <a:pt x="162243" y="129652"/>
                  </a:lnTo>
                  <a:lnTo>
                    <a:pt x="127897" y="164460"/>
                  </a:lnTo>
                  <a:lnTo>
                    <a:pt x="105360" y="208569"/>
                  </a:lnTo>
                  <a:lnTo>
                    <a:pt x="97264" y="259311"/>
                  </a:lnTo>
                  <a:lnTo>
                    <a:pt x="97836" y="273060"/>
                  </a:lnTo>
                  <a:lnTo>
                    <a:pt x="106373" y="313152"/>
                  </a:lnTo>
                  <a:lnTo>
                    <a:pt x="123884" y="350433"/>
                  </a:lnTo>
                  <a:lnTo>
                    <a:pt x="165890" y="394111"/>
                  </a:lnTo>
                  <a:lnTo>
                    <a:pt x="207443" y="414383"/>
                  </a:lnTo>
                  <a:lnTo>
                    <a:pt x="253636" y="421442"/>
                  </a:lnTo>
                  <a:lnTo>
                    <a:pt x="269021" y="420686"/>
                  </a:lnTo>
                  <a:lnTo>
                    <a:pt x="314210" y="409453"/>
                  </a:lnTo>
                  <a:lnTo>
                    <a:pt x="348539" y="390083"/>
                  </a:lnTo>
                  <a:lnTo>
                    <a:pt x="374496" y="365339"/>
                  </a:lnTo>
                  <a:lnTo>
                    <a:pt x="255772" y="365339"/>
                  </a:lnTo>
                  <a:lnTo>
                    <a:pt x="247247" y="364991"/>
                  </a:lnTo>
                  <a:lnTo>
                    <a:pt x="199356" y="348557"/>
                  </a:lnTo>
                  <a:lnTo>
                    <a:pt x="168844" y="318116"/>
                  </a:lnTo>
                  <a:lnTo>
                    <a:pt x="153126" y="279392"/>
                  </a:lnTo>
                  <a:lnTo>
                    <a:pt x="151266" y="259290"/>
                  </a:lnTo>
                  <a:lnTo>
                    <a:pt x="159493" y="218060"/>
                  </a:lnTo>
                  <a:lnTo>
                    <a:pt x="181925" y="184337"/>
                  </a:lnTo>
                  <a:lnTo>
                    <a:pt x="215169" y="161580"/>
                  </a:lnTo>
                  <a:lnTo>
                    <a:pt x="255835" y="153230"/>
                  </a:lnTo>
                  <a:lnTo>
                    <a:pt x="374314" y="153230"/>
                  </a:lnTo>
                  <a:lnTo>
                    <a:pt x="372447" y="150504"/>
                  </a:lnTo>
                  <a:lnTo>
                    <a:pt x="339035" y="122612"/>
                  </a:lnTo>
                  <a:lnTo>
                    <a:pt x="299441" y="104841"/>
                  </a:lnTo>
                  <a:lnTo>
                    <a:pt x="255835" y="98604"/>
                  </a:lnTo>
                  <a:close/>
                </a:path>
                <a:path w="511809" h="518795">
                  <a:moveTo>
                    <a:pt x="411851" y="288514"/>
                  </a:moveTo>
                  <a:lnTo>
                    <a:pt x="356240" y="288514"/>
                  </a:lnTo>
                  <a:lnTo>
                    <a:pt x="354523" y="293729"/>
                  </a:lnTo>
                  <a:lnTo>
                    <a:pt x="351647" y="301454"/>
                  </a:lnTo>
                  <a:lnTo>
                    <a:pt x="326342" y="337600"/>
                  </a:lnTo>
                  <a:lnTo>
                    <a:pt x="285153" y="361129"/>
                  </a:lnTo>
                  <a:lnTo>
                    <a:pt x="255772" y="365339"/>
                  </a:lnTo>
                  <a:lnTo>
                    <a:pt x="374496" y="365339"/>
                  </a:lnTo>
                  <a:lnTo>
                    <a:pt x="377053" y="362901"/>
                  </a:lnTo>
                  <a:lnTo>
                    <a:pt x="398394" y="329555"/>
                  </a:lnTo>
                  <a:lnTo>
                    <a:pt x="411202" y="291697"/>
                  </a:lnTo>
                  <a:lnTo>
                    <a:pt x="411851" y="288514"/>
                  </a:lnTo>
                  <a:close/>
                </a:path>
                <a:path w="511809" h="518795">
                  <a:moveTo>
                    <a:pt x="407447" y="51328"/>
                  </a:moveTo>
                  <a:lnTo>
                    <a:pt x="255845" y="51328"/>
                  </a:lnTo>
                  <a:lnTo>
                    <a:pt x="304668" y="57222"/>
                  </a:lnTo>
                  <a:lnTo>
                    <a:pt x="349416" y="74061"/>
                  </a:lnTo>
                  <a:lnTo>
                    <a:pt x="388617" y="100578"/>
                  </a:lnTo>
                  <a:lnTo>
                    <a:pt x="420800" y="135506"/>
                  </a:lnTo>
                  <a:lnTo>
                    <a:pt x="444494" y="177580"/>
                  </a:lnTo>
                  <a:lnTo>
                    <a:pt x="458226" y="225532"/>
                  </a:lnTo>
                  <a:lnTo>
                    <a:pt x="458980" y="230139"/>
                  </a:lnTo>
                  <a:lnTo>
                    <a:pt x="251908" y="230401"/>
                  </a:lnTo>
                  <a:lnTo>
                    <a:pt x="241918" y="233672"/>
                  </a:lnTo>
                  <a:lnTo>
                    <a:pt x="234029" y="240058"/>
                  </a:lnTo>
                  <a:lnTo>
                    <a:pt x="228849" y="248842"/>
                  </a:lnTo>
                  <a:lnTo>
                    <a:pt x="226987" y="259311"/>
                  </a:lnTo>
                  <a:lnTo>
                    <a:pt x="228867" y="269755"/>
                  </a:lnTo>
                  <a:lnTo>
                    <a:pt x="234207" y="278554"/>
                  </a:lnTo>
                  <a:lnTo>
                    <a:pt x="242563" y="285032"/>
                  </a:lnTo>
                  <a:lnTo>
                    <a:pt x="253489" y="288514"/>
                  </a:lnTo>
                  <a:lnTo>
                    <a:pt x="509974" y="288514"/>
                  </a:lnTo>
                  <a:lnTo>
                    <a:pt x="510549" y="282766"/>
                  </a:lnTo>
                  <a:lnTo>
                    <a:pt x="511366" y="271771"/>
                  </a:lnTo>
                  <a:lnTo>
                    <a:pt x="511607" y="265845"/>
                  </a:lnTo>
                  <a:lnTo>
                    <a:pt x="511544" y="251908"/>
                  </a:lnTo>
                  <a:lnTo>
                    <a:pt x="506916" y="209459"/>
                  </a:lnTo>
                  <a:lnTo>
                    <a:pt x="492618" y="161023"/>
                  </a:lnTo>
                  <a:lnTo>
                    <a:pt x="469719" y="117071"/>
                  </a:lnTo>
                  <a:lnTo>
                    <a:pt x="439184" y="78604"/>
                  </a:lnTo>
                  <a:lnTo>
                    <a:pt x="407447" y="51328"/>
                  </a:lnTo>
                  <a:close/>
                </a:path>
                <a:path w="511809" h="518795">
                  <a:moveTo>
                    <a:pt x="374314" y="153230"/>
                  </a:moveTo>
                  <a:lnTo>
                    <a:pt x="255835" y="153230"/>
                  </a:lnTo>
                  <a:lnTo>
                    <a:pt x="277362" y="155450"/>
                  </a:lnTo>
                  <a:lnTo>
                    <a:pt x="297591" y="161972"/>
                  </a:lnTo>
                  <a:lnTo>
                    <a:pt x="316075" y="172592"/>
                  </a:lnTo>
                  <a:lnTo>
                    <a:pt x="332366" y="187104"/>
                  </a:lnTo>
                  <a:lnTo>
                    <a:pt x="397506" y="187104"/>
                  </a:lnTo>
                  <a:lnTo>
                    <a:pt x="374314" y="153230"/>
                  </a:lnTo>
                  <a:close/>
                </a:path>
              </a:pathLst>
            </a:custGeom>
            <a:solidFill>
              <a:srgbClr val="11D139"/>
            </a:solidFill>
          </p:spPr>
          <p:txBody>
            <a:bodyPr wrap="square" lIns="0" tIns="0" rIns="0" bIns="0" rtlCol="0"/>
            <a:lstStyle/>
            <a:p>
              <a:endParaRPr/>
            </a:p>
          </p:txBody>
        </p:sp>
        <p:sp>
          <p:nvSpPr>
            <p:cNvPr id="14" name="object 8"/>
            <p:cNvSpPr/>
            <p:nvPr/>
          </p:nvSpPr>
          <p:spPr>
            <a:xfrm>
              <a:off x="18740852" y="10531581"/>
              <a:ext cx="429583" cy="227375"/>
            </a:xfrm>
            <a:prstGeom prst="rect">
              <a:avLst/>
            </a:prstGeom>
            <a:blipFill>
              <a:blip r:embed="rId2" cstate="print"/>
              <a:stretch>
                <a:fillRect/>
              </a:stretch>
            </a:blipFill>
          </p:spPr>
          <p:txBody>
            <a:bodyPr wrap="square" lIns="0" tIns="0" rIns="0" bIns="0" rtlCol="0"/>
            <a:lstStyle/>
            <a:p>
              <a:endParaRPr/>
            </a:p>
          </p:txBody>
        </p:sp>
        <p:sp>
          <p:nvSpPr>
            <p:cNvPr id="15" name="object 9"/>
            <p:cNvSpPr/>
            <p:nvPr/>
          </p:nvSpPr>
          <p:spPr>
            <a:xfrm>
              <a:off x="18511702" y="10531226"/>
              <a:ext cx="207375" cy="227731"/>
            </a:xfrm>
            <a:prstGeom prst="rect">
              <a:avLst/>
            </a:prstGeom>
            <a:blipFill>
              <a:blip r:embed="rId3" cstate="print"/>
              <a:stretch>
                <a:fillRect/>
              </a:stretch>
            </a:blipFill>
          </p:spPr>
          <p:txBody>
            <a:bodyPr wrap="square" lIns="0" tIns="0" rIns="0" bIns="0" rtlCol="0"/>
            <a:lstStyle/>
            <a:p>
              <a:endParaRPr/>
            </a:p>
          </p:txBody>
        </p:sp>
        <p:sp>
          <p:nvSpPr>
            <p:cNvPr id="16" name="object 10"/>
            <p:cNvSpPr/>
            <p:nvPr/>
          </p:nvSpPr>
          <p:spPr>
            <a:xfrm>
              <a:off x="19265207" y="10531226"/>
              <a:ext cx="207645" cy="227965"/>
            </a:xfrm>
            <a:custGeom>
              <a:avLst/>
              <a:gdLst/>
              <a:ahLst/>
              <a:cxnLst/>
              <a:rect l="l" t="t" r="r" b="b"/>
              <a:pathLst>
                <a:path w="207644" h="227965">
                  <a:moveTo>
                    <a:pt x="103693" y="0"/>
                  </a:moveTo>
                  <a:lnTo>
                    <a:pt x="60134" y="8664"/>
                  </a:lnTo>
                  <a:lnTo>
                    <a:pt x="27529" y="32578"/>
                  </a:lnTo>
                  <a:lnTo>
                    <a:pt x="7083" y="68624"/>
                  </a:lnTo>
                  <a:lnTo>
                    <a:pt x="0" y="113682"/>
                  </a:lnTo>
                  <a:lnTo>
                    <a:pt x="0" y="116478"/>
                  </a:lnTo>
                  <a:lnTo>
                    <a:pt x="303" y="119137"/>
                  </a:lnTo>
                  <a:lnTo>
                    <a:pt x="471" y="121849"/>
                  </a:lnTo>
                  <a:lnTo>
                    <a:pt x="418" y="123022"/>
                  </a:lnTo>
                  <a:lnTo>
                    <a:pt x="575" y="124111"/>
                  </a:lnTo>
                  <a:lnTo>
                    <a:pt x="785" y="126687"/>
                  </a:lnTo>
                  <a:lnTo>
                    <a:pt x="764" y="128195"/>
                  </a:lnTo>
                  <a:lnTo>
                    <a:pt x="921" y="129619"/>
                  </a:lnTo>
                  <a:lnTo>
                    <a:pt x="1057" y="129619"/>
                  </a:lnTo>
                  <a:lnTo>
                    <a:pt x="11961" y="170190"/>
                  </a:lnTo>
                  <a:lnTo>
                    <a:pt x="34234" y="201111"/>
                  </a:lnTo>
                  <a:lnTo>
                    <a:pt x="66049" y="220814"/>
                  </a:lnTo>
                  <a:lnTo>
                    <a:pt x="105577" y="227731"/>
                  </a:lnTo>
                  <a:lnTo>
                    <a:pt x="135672" y="224423"/>
                  </a:lnTo>
                  <a:lnTo>
                    <a:pt x="161673" y="214696"/>
                  </a:lnTo>
                  <a:lnTo>
                    <a:pt x="183256" y="198845"/>
                  </a:lnTo>
                  <a:lnTo>
                    <a:pt x="193273" y="185952"/>
                  </a:lnTo>
                  <a:lnTo>
                    <a:pt x="107452" y="185952"/>
                  </a:lnTo>
                  <a:lnTo>
                    <a:pt x="88269" y="182309"/>
                  </a:lnTo>
                  <a:lnTo>
                    <a:pt x="71785" y="171543"/>
                  </a:lnTo>
                  <a:lnTo>
                    <a:pt x="59334" y="153895"/>
                  </a:lnTo>
                  <a:lnTo>
                    <a:pt x="52249" y="129608"/>
                  </a:lnTo>
                  <a:lnTo>
                    <a:pt x="206455" y="129608"/>
                  </a:lnTo>
                  <a:lnTo>
                    <a:pt x="206998" y="124415"/>
                  </a:lnTo>
                  <a:lnTo>
                    <a:pt x="207375" y="119137"/>
                  </a:lnTo>
                  <a:lnTo>
                    <a:pt x="207375" y="113682"/>
                  </a:lnTo>
                  <a:lnTo>
                    <a:pt x="203698" y="90290"/>
                  </a:lnTo>
                  <a:lnTo>
                    <a:pt x="52877" y="90290"/>
                  </a:lnTo>
                  <a:lnTo>
                    <a:pt x="59717" y="69932"/>
                  </a:lnTo>
                  <a:lnTo>
                    <a:pt x="70726" y="54668"/>
                  </a:lnTo>
                  <a:lnTo>
                    <a:pt x="85515" y="45082"/>
                  </a:lnTo>
                  <a:lnTo>
                    <a:pt x="103693" y="41757"/>
                  </a:lnTo>
                  <a:lnTo>
                    <a:pt x="185054" y="41757"/>
                  </a:lnTo>
                  <a:lnTo>
                    <a:pt x="179847" y="32578"/>
                  </a:lnTo>
                  <a:lnTo>
                    <a:pt x="147246" y="8664"/>
                  </a:lnTo>
                  <a:lnTo>
                    <a:pt x="103693" y="0"/>
                  </a:lnTo>
                  <a:close/>
                </a:path>
                <a:path w="207644" h="227965">
                  <a:moveTo>
                    <a:pt x="158330" y="156738"/>
                  </a:moveTo>
                  <a:lnTo>
                    <a:pt x="149053" y="169254"/>
                  </a:lnTo>
                  <a:lnTo>
                    <a:pt x="137599" y="178413"/>
                  </a:lnTo>
                  <a:lnTo>
                    <a:pt x="123790" y="184038"/>
                  </a:lnTo>
                  <a:lnTo>
                    <a:pt x="107452" y="185952"/>
                  </a:lnTo>
                  <a:lnTo>
                    <a:pt x="193273" y="185952"/>
                  </a:lnTo>
                  <a:lnTo>
                    <a:pt x="200098" y="177167"/>
                  </a:lnTo>
                  <a:lnTo>
                    <a:pt x="158330" y="156738"/>
                  </a:lnTo>
                  <a:close/>
                </a:path>
                <a:path w="207644" h="227965">
                  <a:moveTo>
                    <a:pt x="185054" y="41757"/>
                  </a:moveTo>
                  <a:lnTo>
                    <a:pt x="103693" y="41757"/>
                  </a:lnTo>
                  <a:lnTo>
                    <a:pt x="121866" y="45082"/>
                  </a:lnTo>
                  <a:lnTo>
                    <a:pt x="136654" y="54668"/>
                  </a:lnTo>
                  <a:lnTo>
                    <a:pt x="147662" y="69932"/>
                  </a:lnTo>
                  <a:lnTo>
                    <a:pt x="154497" y="90290"/>
                  </a:lnTo>
                  <a:lnTo>
                    <a:pt x="203698" y="90290"/>
                  </a:lnTo>
                  <a:lnTo>
                    <a:pt x="200292" y="68624"/>
                  </a:lnTo>
                  <a:lnTo>
                    <a:pt x="185054" y="41757"/>
                  </a:lnTo>
                  <a:close/>
                </a:path>
              </a:pathLst>
            </a:custGeom>
            <a:solidFill>
              <a:srgbClr val="000000"/>
            </a:solidFill>
          </p:spPr>
          <p:txBody>
            <a:bodyPr wrap="square" lIns="0" tIns="0" rIns="0" bIns="0" rtlCol="0"/>
            <a:lstStyle/>
            <a:p>
              <a:endParaRPr/>
            </a:p>
          </p:txBody>
        </p:sp>
        <p:sp>
          <p:nvSpPr>
            <p:cNvPr id="18" name="object 11"/>
            <p:cNvSpPr/>
            <p:nvPr/>
          </p:nvSpPr>
          <p:spPr>
            <a:xfrm>
              <a:off x="19492845" y="10531226"/>
              <a:ext cx="207375" cy="227731"/>
            </a:xfrm>
            <a:prstGeom prst="rect">
              <a:avLst/>
            </a:prstGeom>
            <a:blipFill>
              <a:blip r:embed="rId4" cstate="print"/>
              <a:stretch>
                <a:fillRect/>
              </a:stretch>
            </a:blipFill>
          </p:spPr>
          <p:txBody>
            <a:bodyPr wrap="square" lIns="0" tIns="0" rIns="0" bIns="0" rtlCol="0"/>
            <a:lstStyle/>
            <a:p>
              <a:endParaRPr/>
            </a:p>
          </p:txBody>
        </p:sp>
        <p:sp>
          <p:nvSpPr>
            <p:cNvPr id="19" name="object 12"/>
            <p:cNvSpPr/>
            <p:nvPr/>
          </p:nvSpPr>
          <p:spPr>
            <a:xfrm>
              <a:off x="19202482" y="10712618"/>
              <a:ext cx="48895" cy="46990"/>
            </a:xfrm>
            <a:custGeom>
              <a:avLst/>
              <a:gdLst/>
              <a:ahLst/>
              <a:cxnLst/>
              <a:rect l="l" t="t" r="r" b="b"/>
              <a:pathLst>
                <a:path w="48894" h="46990">
                  <a:moveTo>
                    <a:pt x="41506" y="0"/>
                  </a:moveTo>
                  <a:lnTo>
                    <a:pt x="6847" y="0"/>
                  </a:lnTo>
                  <a:lnTo>
                    <a:pt x="0" y="6858"/>
                  </a:lnTo>
                  <a:lnTo>
                    <a:pt x="0" y="40051"/>
                  </a:lnTo>
                  <a:lnTo>
                    <a:pt x="6847" y="46888"/>
                  </a:lnTo>
                  <a:lnTo>
                    <a:pt x="41506" y="46888"/>
                  </a:lnTo>
                  <a:lnTo>
                    <a:pt x="48344" y="40051"/>
                  </a:lnTo>
                  <a:lnTo>
                    <a:pt x="48344" y="6858"/>
                  </a:lnTo>
                  <a:lnTo>
                    <a:pt x="41506" y="0"/>
                  </a:lnTo>
                  <a:close/>
                </a:path>
              </a:pathLst>
            </a:custGeom>
            <a:solidFill>
              <a:srgbClr val="000000"/>
            </a:solidFill>
          </p:spPr>
          <p:txBody>
            <a:bodyPr wrap="square" lIns="0" tIns="0" rIns="0" bIns="0" rtlCol="0"/>
            <a:lstStyle/>
            <a:p>
              <a:endParaRPr/>
            </a:p>
          </p:txBody>
        </p:sp>
      </p:grpSp>
      <p:sp>
        <p:nvSpPr>
          <p:cNvPr id="20" name="Title 2"/>
          <p:cNvSpPr>
            <a:spLocks noGrp="1"/>
          </p:cNvSpPr>
          <p:nvPr>
            <p:ph type="title" hasCustomPrompt="1"/>
          </p:nvPr>
        </p:nvSpPr>
        <p:spPr>
          <a:xfrm>
            <a:off x="660302" y="107576"/>
            <a:ext cx="20908781" cy="1676155"/>
          </a:xfrm>
        </p:spPr>
        <p:txBody>
          <a:bodyPr/>
          <a:lstStyle>
            <a:lvl1pPr>
              <a:lnSpc>
                <a:spcPts val="11300"/>
              </a:lnSpc>
              <a:defRPr sz="11300">
                <a:solidFill>
                  <a:schemeClr val="tx1"/>
                </a:solidFill>
              </a:defRPr>
            </a:lvl1pPr>
          </a:lstStyle>
          <a:p>
            <a:r>
              <a:rPr lang="en-US"/>
              <a:t>Slide Title Here</a:t>
            </a:r>
            <a:endParaRPr lang="et-EE"/>
          </a:p>
        </p:txBody>
      </p:sp>
      <p:sp>
        <p:nvSpPr>
          <p:cNvPr id="21" name="Text Placeholder 8"/>
          <p:cNvSpPr>
            <a:spLocks noGrp="1"/>
          </p:cNvSpPr>
          <p:nvPr>
            <p:ph type="body" sz="quarter" idx="32"/>
          </p:nvPr>
        </p:nvSpPr>
        <p:spPr>
          <a:xfrm>
            <a:off x="622129" y="3535134"/>
            <a:ext cx="23139742" cy="7710621"/>
          </a:xfrm>
        </p:spPr>
        <p:txBody>
          <a:bodyPr numCol="2" anchor="t">
            <a:normAutofit/>
          </a:bodyPr>
          <a:lstStyle>
            <a:lvl1pPr marL="114300" indent="-571500">
              <a:lnSpc>
                <a:spcPct val="100000"/>
              </a:lnSpc>
              <a:spcBef>
                <a:spcPts val="2000"/>
              </a:spcBef>
              <a:buClr>
                <a:schemeClr val="tx2"/>
              </a:buClr>
              <a:buSzPct val="100000"/>
              <a:buFont typeface="Arial" panose="020B0604020202020204" pitchFamily="34" charset="0"/>
              <a:buChar char="•"/>
              <a:defRPr sz="4400" b="0">
                <a:solidFill>
                  <a:schemeClr val="tx1"/>
                </a:solidFill>
                <a:latin typeface="+mn-lt"/>
              </a:defRPr>
            </a:lvl1pPr>
            <a:lvl2pPr marL="931500" indent="-571500" defTabSz="1440000">
              <a:spcBef>
                <a:spcPts val="2000"/>
              </a:spcBef>
              <a:buClr>
                <a:srgbClr val="11D13A"/>
              </a:buClr>
              <a:buFont typeface="Arial" panose="020B0604020202020204" pitchFamily="34" charset="0"/>
              <a:buChar char="•"/>
              <a:tabLst>
                <a:tab pos="792000" algn="l"/>
                <a:tab pos="1152000" algn="l"/>
                <a:tab pos="1512000" algn="l"/>
              </a:tabLst>
              <a:defRPr sz="4400" b="0">
                <a:solidFill>
                  <a:schemeClr val="tx1"/>
                </a:solidFill>
                <a:latin typeface="+mn-lt"/>
              </a:defRPr>
            </a:lvl2pPr>
            <a:lvl3pPr marL="1128713" indent="-400050">
              <a:spcBef>
                <a:spcPts val="2000"/>
              </a:spcBef>
              <a:buClr>
                <a:schemeClr val="tx2"/>
              </a:buClr>
              <a:buFont typeface="Arial" panose="020B0604020202020204" pitchFamily="34" charset="0"/>
              <a:buChar char="•"/>
              <a:tabLst/>
              <a:defRPr sz="4400" b="0">
                <a:solidFill>
                  <a:schemeClr val="tx1"/>
                </a:solidFill>
                <a:latin typeface="+mn-lt"/>
              </a:defRPr>
            </a:lvl3pPr>
            <a:lvl4pPr marL="900113" indent="-273050">
              <a:spcBef>
                <a:spcPts val="2000"/>
              </a:spcBef>
              <a:buClr>
                <a:schemeClr val="tx2"/>
              </a:buClr>
              <a:buFont typeface="Arial" panose="020B0604020202020204" pitchFamily="34" charset="0"/>
              <a:buChar char="•"/>
              <a:defRPr sz="4400" b="0">
                <a:solidFill>
                  <a:schemeClr val="tx1"/>
                </a:solidFill>
                <a:latin typeface="+mn-lt"/>
              </a:defRPr>
            </a:lvl4pPr>
            <a:lvl5pPr marL="1350963" indent="-273050">
              <a:spcBef>
                <a:spcPts val="2000"/>
              </a:spcBef>
              <a:buClr>
                <a:schemeClr val="tx2"/>
              </a:buClr>
              <a:buFont typeface="Arial" panose="020B0604020202020204" pitchFamily="34" charset="0"/>
              <a:buChar char="•"/>
              <a:defRPr sz="4400" b="0">
                <a:solidFill>
                  <a:schemeClr val="tx1"/>
                </a:solidFill>
                <a:latin typeface="+mn-lt"/>
              </a:defRPr>
            </a:lvl5pPr>
            <a:lvl6pPr marL="685800" indent="-685800">
              <a:buFont typeface="Arial" panose="020B0604020202020204" pitchFamily="34" charset="0"/>
              <a:buChar char="•"/>
              <a:defRPr/>
            </a:lvl6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994494780"/>
      </p:ext>
    </p:extLst>
  </p:cSld>
  <p:clrMapOvr>
    <a:overrideClrMapping bg1="lt1" tx1="dk1" bg2="lt2" tx2="dk2" accent1="accent1" accent2="accent2" accent3="accent3" accent4="accent4" accent5="accent5" accent6="accent6" hlink="hlink" folHlink="folHlink"/>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Organisation">
    <p:bg>
      <p:bgRef idx="1001">
        <a:schemeClr val="bg1"/>
      </p:bgRef>
    </p:bg>
    <p:spTree>
      <p:nvGrpSpPr>
        <p:cNvPr id="1" name=""/>
        <p:cNvGrpSpPr/>
        <p:nvPr/>
      </p:nvGrpSpPr>
      <p:grpSpPr>
        <a:xfrm>
          <a:off x="0" y="0"/>
          <a:ext cx="0" cy="0"/>
          <a:chOff x="0" y="0"/>
          <a:chExt cx="0" cy="0"/>
        </a:xfrm>
      </p:grpSpPr>
      <p:sp>
        <p:nvSpPr>
          <p:cNvPr id="32" name="Rectangle"/>
          <p:cNvSpPr/>
          <p:nvPr userDrawn="1"/>
        </p:nvSpPr>
        <p:spPr>
          <a:xfrm>
            <a:off x="0" y="0"/>
            <a:ext cx="24384000" cy="1800000"/>
          </a:xfrm>
          <a:prstGeom prst="rect">
            <a:avLst/>
          </a:prstGeom>
          <a:solidFill>
            <a:srgbClr val="66B345"/>
          </a:solidFill>
          <a:ln w="25400">
            <a:solidFill>
              <a:srgbClr val="000000">
                <a:alpha val="0"/>
              </a:srgbClr>
            </a:solidFill>
            <a:miter lim="400000"/>
          </a:ln>
        </p:spPr>
        <p:txBody>
          <a:bodyPr lIns="50800" tIns="50800" rIns="50800" bIns="50800" anchor="ctr"/>
          <a:lstStyle/>
          <a:p>
            <a:pPr algn="ctr" defTabSz="584200">
              <a:lnSpc>
                <a:spcPct val="100000"/>
              </a:lnSpc>
              <a:spcBef>
                <a:spcPts val="0"/>
              </a:spcBef>
              <a:defRPr sz="4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p>
        </p:txBody>
      </p:sp>
      <p:sp>
        <p:nvSpPr>
          <p:cNvPr id="13" name="object 2"/>
          <p:cNvSpPr>
            <a:spLocks noChangeAspect="1"/>
          </p:cNvSpPr>
          <p:nvPr userDrawn="1"/>
        </p:nvSpPr>
        <p:spPr>
          <a:xfrm>
            <a:off x="1642698" y="2176818"/>
            <a:ext cx="21758545" cy="10206318"/>
          </a:xfrm>
          <a:prstGeom prst="rect">
            <a:avLst/>
          </a:prstGeom>
          <a:blipFill>
            <a:blip r:embed="rId2" cstate="print"/>
            <a:stretch>
              <a:fillRect/>
            </a:stretch>
          </a:blipFill>
        </p:spPr>
        <p:txBody>
          <a:bodyPr wrap="square" lIns="0" tIns="0" rIns="0" bIns="0" rtlCol="0"/>
          <a:lstStyle/>
          <a:p>
            <a:endParaRPr/>
          </a:p>
        </p:txBody>
      </p:sp>
      <p:grpSp>
        <p:nvGrpSpPr>
          <p:cNvPr id="12" name="Group 11"/>
          <p:cNvGrpSpPr/>
          <p:nvPr userDrawn="1"/>
        </p:nvGrpSpPr>
        <p:grpSpPr>
          <a:xfrm>
            <a:off x="22129434" y="12869748"/>
            <a:ext cx="1801594" cy="518795"/>
            <a:chOff x="17898626" y="10386055"/>
            <a:chExt cx="1801594" cy="518795"/>
          </a:xfrm>
        </p:grpSpPr>
        <p:sp>
          <p:nvSpPr>
            <p:cNvPr id="14" name="object 7"/>
            <p:cNvSpPr/>
            <p:nvPr/>
          </p:nvSpPr>
          <p:spPr>
            <a:xfrm>
              <a:off x="17898626" y="10386055"/>
              <a:ext cx="511809" cy="518795"/>
            </a:xfrm>
            <a:custGeom>
              <a:avLst/>
              <a:gdLst/>
              <a:ahLst/>
              <a:cxnLst/>
              <a:rect l="l" t="t" r="r" b="b"/>
              <a:pathLst>
                <a:path w="511809" h="518795">
                  <a:moveTo>
                    <a:pt x="255835" y="0"/>
                  </a:moveTo>
                  <a:lnTo>
                    <a:pt x="216027" y="2963"/>
                  </a:lnTo>
                  <a:lnTo>
                    <a:pt x="152784" y="21966"/>
                  </a:lnTo>
                  <a:lnTo>
                    <a:pt x="109526" y="46571"/>
                  </a:lnTo>
                  <a:lnTo>
                    <a:pt x="72290" y="78539"/>
                  </a:lnTo>
                  <a:lnTo>
                    <a:pt x="41896" y="116833"/>
                  </a:lnTo>
                  <a:lnTo>
                    <a:pt x="19169" y="160417"/>
                  </a:lnTo>
                  <a:lnTo>
                    <a:pt x="4929" y="208255"/>
                  </a:lnTo>
                  <a:lnTo>
                    <a:pt x="0" y="259311"/>
                  </a:lnTo>
                  <a:lnTo>
                    <a:pt x="4182" y="306093"/>
                  </a:lnTo>
                  <a:lnTo>
                    <a:pt x="16381" y="350678"/>
                  </a:lnTo>
                  <a:lnTo>
                    <a:pt x="35970" y="391967"/>
                  </a:lnTo>
                  <a:lnTo>
                    <a:pt x="62463" y="429163"/>
                  </a:lnTo>
                  <a:lnTo>
                    <a:pt x="95282" y="461268"/>
                  </a:lnTo>
                  <a:lnTo>
                    <a:pt x="133870" y="487335"/>
                  </a:lnTo>
                  <a:lnTo>
                    <a:pt x="192799" y="510655"/>
                  </a:lnTo>
                  <a:lnTo>
                    <a:pt x="255803" y="518622"/>
                  </a:lnTo>
                  <a:lnTo>
                    <a:pt x="262630" y="518539"/>
                  </a:lnTo>
                  <a:lnTo>
                    <a:pt x="276201" y="517806"/>
                  </a:lnTo>
                  <a:lnTo>
                    <a:pt x="292807" y="515942"/>
                  </a:lnTo>
                  <a:lnTo>
                    <a:pt x="308849" y="513167"/>
                  </a:lnTo>
                  <a:lnTo>
                    <a:pt x="309519" y="512843"/>
                  </a:lnTo>
                  <a:lnTo>
                    <a:pt x="311854" y="512361"/>
                  </a:lnTo>
                  <a:lnTo>
                    <a:pt x="312012" y="512361"/>
                  </a:lnTo>
                  <a:lnTo>
                    <a:pt x="320430" y="510288"/>
                  </a:lnTo>
                  <a:lnTo>
                    <a:pt x="321498" y="509785"/>
                  </a:lnTo>
                  <a:lnTo>
                    <a:pt x="322576" y="509649"/>
                  </a:lnTo>
                  <a:lnTo>
                    <a:pt x="322890" y="509649"/>
                  </a:lnTo>
                  <a:lnTo>
                    <a:pt x="326084" y="508759"/>
                  </a:lnTo>
                  <a:lnTo>
                    <a:pt x="368522" y="492183"/>
                  </a:lnTo>
                  <a:lnTo>
                    <a:pt x="407888" y="467273"/>
                  </a:lnTo>
                  <a:lnTo>
                    <a:pt x="255845" y="467273"/>
                  </a:lnTo>
                  <a:lnTo>
                    <a:pt x="208882" y="461771"/>
                  </a:lnTo>
                  <a:lnTo>
                    <a:pt x="165742" y="446102"/>
                  </a:lnTo>
                  <a:lnTo>
                    <a:pt x="127664" y="421526"/>
                  </a:lnTo>
                  <a:lnTo>
                    <a:pt x="95889" y="389298"/>
                  </a:lnTo>
                  <a:lnTo>
                    <a:pt x="71657" y="350678"/>
                  </a:lnTo>
                  <a:lnTo>
                    <a:pt x="56208" y="306923"/>
                  </a:lnTo>
                  <a:lnTo>
                    <a:pt x="50783" y="259290"/>
                  </a:lnTo>
                  <a:lnTo>
                    <a:pt x="56208" y="211665"/>
                  </a:lnTo>
                  <a:lnTo>
                    <a:pt x="71657" y="167916"/>
                  </a:lnTo>
                  <a:lnTo>
                    <a:pt x="95889" y="129299"/>
                  </a:lnTo>
                  <a:lnTo>
                    <a:pt x="127664" y="97074"/>
                  </a:lnTo>
                  <a:lnTo>
                    <a:pt x="165742" y="72498"/>
                  </a:lnTo>
                  <a:lnTo>
                    <a:pt x="208882" y="56830"/>
                  </a:lnTo>
                  <a:lnTo>
                    <a:pt x="255845" y="51328"/>
                  </a:lnTo>
                  <a:lnTo>
                    <a:pt x="407447" y="51328"/>
                  </a:lnTo>
                  <a:lnTo>
                    <a:pt x="401978" y="46627"/>
                  </a:lnTo>
                  <a:lnTo>
                    <a:pt x="359066" y="22140"/>
                  </a:lnTo>
                  <a:lnTo>
                    <a:pt x="311414" y="6146"/>
                  </a:lnTo>
                  <a:lnTo>
                    <a:pt x="271363" y="418"/>
                  </a:lnTo>
                  <a:lnTo>
                    <a:pt x="265698" y="167"/>
                  </a:lnTo>
                  <a:lnTo>
                    <a:pt x="255835" y="0"/>
                  </a:lnTo>
                  <a:close/>
                </a:path>
                <a:path w="511809" h="518795">
                  <a:moveTo>
                    <a:pt x="501555" y="331539"/>
                  </a:moveTo>
                  <a:lnTo>
                    <a:pt x="448164" y="331539"/>
                  </a:lnTo>
                  <a:lnTo>
                    <a:pt x="425001" y="376877"/>
                  </a:lnTo>
                  <a:lnTo>
                    <a:pt x="392342" y="414442"/>
                  </a:lnTo>
                  <a:lnTo>
                    <a:pt x="352031" y="442911"/>
                  </a:lnTo>
                  <a:lnTo>
                    <a:pt x="305917" y="460962"/>
                  </a:lnTo>
                  <a:lnTo>
                    <a:pt x="255845" y="467273"/>
                  </a:lnTo>
                  <a:lnTo>
                    <a:pt x="407888" y="467273"/>
                  </a:lnTo>
                  <a:lnTo>
                    <a:pt x="451463" y="426426"/>
                  </a:lnTo>
                  <a:lnTo>
                    <a:pt x="489240" y="365545"/>
                  </a:lnTo>
                  <a:lnTo>
                    <a:pt x="501555" y="331539"/>
                  </a:lnTo>
                  <a:close/>
                </a:path>
                <a:path w="511809" h="518795">
                  <a:moveTo>
                    <a:pt x="255835" y="98604"/>
                  </a:moveTo>
                  <a:lnTo>
                    <a:pt x="205765" y="106810"/>
                  </a:lnTo>
                  <a:lnTo>
                    <a:pt x="162243" y="129652"/>
                  </a:lnTo>
                  <a:lnTo>
                    <a:pt x="127897" y="164460"/>
                  </a:lnTo>
                  <a:lnTo>
                    <a:pt x="105360" y="208569"/>
                  </a:lnTo>
                  <a:lnTo>
                    <a:pt x="97264" y="259311"/>
                  </a:lnTo>
                  <a:lnTo>
                    <a:pt x="97836" y="273060"/>
                  </a:lnTo>
                  <a:lnTo>
                    <a:pt x="106373" y="313152"/>
                  </a:lnTo>
                  <a:lnTo>
                    <a:pt x="123884" y="350433"/>
                  </a:lnTo>
                  <a:lnTo>
                    <a:pt x="165890" y="394111"/>
                  </a:lnTo>
                  <a:lnTo>
                    <a:pt x="207443" y="414383"/>
                  </a:lnTo>
                  <a:lnTo>
                    <a:pt x="253636" y="421442"/>
                  </a:lnTo>
                  <a:lnTo>
                    <a:pt x="269021" y="420686"/>
                  </a:lnTo>
                  <a:lnTo>
                    <a:pt x="314210" y="409453"/>
                  </a:lnTo>
                  <a:lnTo>
                    <a:pt x="348539" y="390083"/>
                  </a:lnTo>
                  <a:lnTo>
                    <a:pt x="374496" y="365339"/>
                  </a:lnTo>
                  <a:lnTo>
                    <a:pt x="255772" y="365339"/>
                  </a:lnTo>
                  <a:lnTo>
                    <a:pt x="247247" y="364991"/>
                  </a:lnTo>
                  <a:lnTo>
                    <a:pt x="199356" y="348557"/>
                  </a:lnTo>
                  <a:lnTo>
                    <a:pt x="168844" y="318116"/>
                  </a:lnTo>
                  <a:lnTo>
                    <a:pt x="153126" y="279392"/>
                  </a:lnTo>
                  <a:lnTo>
                    <a:pt x="151266" y="259290"/>
                  </a:lnTo>
                  <a:lnTo>
                    <a:pt x="159493" y="218060"/>
                  </a:lnTo>
                  <a:lnTo>
                    <a:pt x="181925" y="184337"/>
                  </a:lnTo>
                  <a:lnTo>
                    <a:pt x="215169" y="161580"/>
                  </a:lnTo>
                  <a:lnTo>
                    <a:pt x="255835" y="153230"/>
                  </a:lnTo>
                  <a:lnTo>
                    <a:pt x="374314" y="153230"/>
                  </a:lnTo>
                  <a:lnTo>
                    <a:pt x="372447" y="150504"/>
                  </a:lnTo>
                  <a:lnTo>
                    <a:pt x="339035" y="122612"/>
                  </a:lnTo>
                  <a:lnTo>
                    <a:pt x="299441" y="104841"/>
                  </a:lnTo>
                  <a:lnTo>
                    <a:pt x="255835" y="98604"/>
                  </a:lnTo>
                  <a:close/>
                </a:path>
                <a:path w="511809" h="518795">
                  <a:moveTo>
                    <a:pt x="411851" y="288514"/>
                  </a:moveTo>
                  <a:lnTo>
                    <a:pt x="356240" y="288514"/>
                  </a:lnTo>
                  <a:lnTo>
                    <a:pt x="354523" y="293729"/>
                  </a:lnTo>
                  <a:lnTo>
                    <a:pt x="351647" y="301454"/>
                  </a:lnTo>
                  <a:lnTo>
                    <a:pt x="326342" y="337600"/>
                  </a:lnTo>
                  <a:lnTo>
                    <a:pt x="285153" y="361129"/>
                  </a:lnTo>
                  <a:lnTo>
                    <a:pt x="255772" y="365339"/>
                  </a:lnTo>
                  <a:lnTo>
                    <a:pt x="374496" y="365339"/>
                  </a:lnTo>
                  <a:lnTo>
                    <a:pt x="377053" y="362901"/>
                  </a:lnTo>
                  <a:lnTo>
                    <a:pt x="398394" y="329555"/>
                  </a:lnTo>
                  <a:lnTo>
                    <a:pt x="411202" y="291697"/>
                  </a:lnTo>
                  <a:lnTo>
                    <a:pt x="411851" y="288514"/>
                  </a:lnTo>
                  <a:close/>
                </a:path>
                <a:path w="511809" h="518795">
                  <a:moveTo>
                    <a:pt x="407447" y="51328"/>
                  </a:moveTo>
                  <a:lnTo>
                    <a:pt x="255845" y="51328"/>
                  </a:lnTo>
                  <a:lnTo>
                    <a:pt x="304668" y="57222"/>
                  </a:lnTo>
                  <a:lnTo>
                    <a:pt x="349416" y="74061"/>
                  </a:lnTo>
                  <a:lnTo>
                    <a:pt x="388617" y="100578"/>
                  </a:lnTo>
                  <a:lnTo>
                    <a:pt x="420800" y="135506"/>
                  </a:lnTo>
                  <a:lnTo>
                    <a:pt x="444494" y="177580"/>
                  </a:lnTo>
                  <a:lnTo>
                    <a:pt x="458226" y="225532"/>
                  </a:lnTo>
                  <a:lnTo>
                    <a:pt x="458980" y="230139"/>
                  </a:lnTo>
                  <a:lnTo>
                    <a:pt x="251908" y="230401"/>
                  </a:lnTo>
                  <a:lnTo>
                    <a:pt x="241918" y="233672"/>
                  </a:lnTo>
                  <a:lnTo>
                    <a:pt x="234029" y="240058"/>
                  </a:lnTo>
                  <a:lnTo>
                    <a:pt x="228849" y="248842"/>
                  </a:lnTo>
                  <a:lnTo>
                    <a:pt x="226987" y="259311"/>
                  </a:lnTo>
                  <a:lnTo>
                    <a:pt x="228867" y="269755"/>
                  </a:lnTo>
                  <a:lnTo>
                    <a:pt x="234207" y="278554"/>
                  </a:lnTo>
                  <a:lnTo>
                    <a:pt x="242563" y="285032"/>
                  </a:lnTo>
                  <a:lnTo>
                    <a:pt x="253489" y="288514"/>
                  </a:lnTo>
                  <a:lnTo>
                    <a:pt x="509974" y="288514"/>
                  </a:lnTo>
                  <a:lnTo>
                    <a:pt x="510549" y="282766"/>
                  </a:lnTo>
                  <a:lnTo>
                    <a:pt x="511366" y="271771"/>
                  </a:lnTo>
                  <a:lnTo>
                    <a:pt x="511607" y="265845"/>
                  </a:lnTo>
                  <a:lnTo>
                    <a:pt x="511544" y="251908"/>
                  </a:lnTo>
                  <a:lnTo>
                    <a:pt x="506916" y="209459"/>
                  </a:lnTo>
                  <a:lnTo>
                    <a:pt x="492618" y="161023"/>
                  </a:lnTo>
                  <a:lnTo>
                    <a:pt x="469719" y="117071"/>
                  </a:lnTo>
                  <a:lnTo>
                    <a:pt x="439184" y="78604"/>
                  </a:lnTo>
                  <a:lnTo>
                    <a:pt x="407447" y="51328"/>
                  </a:lnTo>
                  <a:close/>
                </a:path>
                <a:path w="511809" h="518795">
                  <a:moveTo>
                    <a:pt x="374314" y="153230"/>
                  </a:moveTo>
                  <a:lnTo>
                    <a:pt x="255835" y="153230"/>
                  </a:lnTo>
                  <a:lnTo>
                    <a:pt x="277362" y="155450"/>
                  </a:lnTo>
                  <a:lnTo>
                    <a:pt x="297591" y="161972"/>
                  </a:lnTo>
                  <a:lnTo>
                    <a:pt x="316075" y="172592"/>
                  </a:lnTo>
                  <a:lnTo>
                    <a:pt x="332366" y="187104"/>
                  </a:lnTo>
                  <a:lnTo>
                    <a:pt x="397506" y="187104"/>
                  </a:lnTo>
                  <a:lnTo>
                    <a:pt x="374314" y="153230"/>
                  </a:lnTo>
                  <a:close/>
                </a:path>
              </a:pathLst>
            </a:custGeom>
            <a:solidFill>
              <a:srgbClr val="11D139"/>
            </a:solidFill>
          </p:spPr>
          <p:txBody>
            <a:bodyPr wrap="square" lIns="0" tIns="0" rIns="0" bIns="0" rtlCol="0"/>
            <a:lstStyle/>
            <a:p>
              <a:endParaRPr/>
            </a:p>
          </p:txBody>
        </p:sp>
        <p:sp>
          <p:nvSpPr>
            <p:cNvPr id="15" name="object 8"/>
            <p:cNvSpPr/>
            <p:nvPr/>
          </p:nvSpPr>
          <p:spPr>
            <a:xfrm>
              <a:off x="18740852" y="10531581"/>
              <a:ext cx="429583" cy="227375"/>
            </a:xfrm>
            <a:prstGeom prst="rect">
              <a:avLst/>
            </a:prstGeom>
            <a:blipFill>
              <a:blip r:embed="rId3" cstate="print"/>
              <a:stretch>
                <a:fillRect/>
              </a:stretch>
            </a:blipFill>
          </p:spPr>
          <p:txBody>
            <a:bodyPr wrap="square" lIns="0" tIns="0" rIns="0" bIns="0" rtlCol="0"/>
            <a:lstStyle/>
            <a:p>
              <a:endParaRPr/>
            </a:p>
          </p:txBody>
        </p:sp>
        <p:sp>
          <p:nvSpPr>
            <p:cNvPr id="16" name="object 9"/>
            <p:cNvSpPr/>
            <p:nvPr/>
          </p:nvSpPr>
          <p:spPr>
            <a:xfrm>
              <a:off x="18511702" y="10531226"/>
              <a:ext cx="207375" cy="227731"/>
            </a:xfrm>
            <a:prstGeom prst="rect">
              <a:avLst/>
            </a:prstGeom>
            <a:blipFill>
              <a:blip r:embed="rId4" cstate="print"/>
              <a:stretch>
                <a:fillRect/>
              </a:stretch>
            </a:blipFill>
          </p:spPr>
          <p:txBody>
            <a:bodyPr wrap="square" lIns="0" tIns="0" rIns="0" bIns="0" rtlCol="0"/>
            <a:lstStyle/>
            <a:p>
              <a:endParaRPr/>
            </a:p>
          </p:txBody>
        </p:sp>
        <p:sp>
          <p:nvSpPr>
            <p:cNvPr id="17" name="object 10"/>
            <p:cNvSpPr/>
            <p:nvPr/>
          </p:nvSpPr>
          <p:spPr>
            <a:xfrm>
              <a:off x="19265207" y="10531226"/>
              <a:ext cx="207645" cy="227965"/>
            </a:xfrm>
            <a:custGeom>
              <a:avLst/>
              <a:gdLst/>
              <a:ahLst/>
              <a:cxnLst/>
              <a:rect l="l" t="t" r="r" b="b"/>
              <a:pathLst>
                <a:path w="207644" h="227965">
                  <a:moveTo>
                    <a:pt x="103693" y="0"/>
                  </a:moveTo>
                  <a:lnTo>
                    <a:pt x="60134" y="8664"/>
                  </a:lnTo>
                  <a:lnTo>
                    <a:pt x="27529" y="32578"/>
                  </a:lnTo>
                  <a:lnTo>
                    <a:pt x="7083" y="68624"/>
                  </a:lnTo>
                  <a:lnTo>
                    <a:pt x="0" y="113682"/>
                  </a:lnTo>
                  <a:lnTo>
                    <a:pt x="0" y="116478"/>
                  </a:lnTo>
                  <a:lnTo>
                    <a:pt x="303" y="119137"/>
                  </a:lnTo>
                  <a:lnTo>
                    <a:pt x="471" y="121849"/>
                  </a:lnTo>
                  <a:lnTo>
                    <a:pt x="418" y="123022"/>
                  </a:lnTo>
                  <a:lnTo>
                    <a:pt x="575" y="124111"/>
                  </a:lnTo>
                  <a:lnTo>
                    <a:pt x="785" y="126687"/>
                  </a:lnTo>
                  <a:lnTo>
                    <a:pt x="764" y="128195"/>
                  </a:lnTo>
                  <a:lnTo>
                    <a:pt x="921" y="129619"/>
                  </a:lnTo>
                  <a:lnTo>
                    <a:pt x="1057" y="129619"/>
                  </a:lnTo>
                  <a:lnTo>
                    <a:pt x="11961" y="170190"/>
                  </a:lnTo>
                  <a:lnTo>
                    <a:pt x="34234" y="201111"/>
                  </a:lnTo>
                  <a:lnTo>
                    <a:pt x="66049" y="220814"/>
                  </a:lnTo>
                  <a:lnTo>
                    <a:pt x="105577" y="227731"/>
                  </a:lnTo>
                  <a:lnTo>
                    <a:pt x="135672" y="224423"/>
                  </a:lnTo>
                  <a:lnTo>
                    <a:pt x="161673" y="214696"/>
                  </a:lnTo>
                  <a:lnTo>
                    <a:pt x="183256" y="198845"/>
                  </a:lnTo>
                  <a:lnTo>
                    <a:pt x="193273" y="185952"/>
                  </a:lnTo>
                  <a:lnTo>
                    <a:pt x="107452" y="185952"/>
                  </a:lnTo>
                  <a:lnTo>
                    <a:pt x="88269" y="182309"/>
                  </a:lnTo>
                  <a:lnTo>
                    <a:pt x="71785" y="171543"/>
                  </a:lnTo>
                  <a:lnTo>
                    <a:pt x="59334" y="153895"/>
                  </a:lnTo>
                  <a:lnTo>
                    <a:pt x="52249" y="129608"/>
                  </a:lnTo>
                  <a:lnTo>
                    <a:pt x="206455" y="129608"/>
                  </a:lnTo>
                  <a:lnTo>
                    <a:pt x="206998" y="124415"/>
                  </a:lnTo>
                  <a:lnTo>
                    <a:pt x="207375" y="119137"/>
                  </a:lnTo>
                  <a:lnTo>
                    <a:pt x="207375" y="113682"/>
                  </a:lnTo>
                  <a:lnTo>
                    <a:pt x="203698" y="90290"/>
                  </a:lnTo>
                  <a:lnTo>
                    <a:pt x="52877" y="90290"/>
                  </a:lnTo>
                  <a:lnTo>
                    <a:pt x="59717" y="69932"/>
                  </a:lnTo>
                  <a:lnTo>
                    <a:pt x="70726" y="54668"/>
                  </a:lnTo>
                  <a:lnTo>
                    <a:pt x="85515" y="45082"/>
                  </a:lnTo>
                  <a:lnTo>
                    <a:pt x="103693" y="41757"/>
                  </a:lnTo>
                  <a:lnTo>
                    <a:pt x="185054" y="41757"/>
                  </a:lnTo>
                  <a:lnTo>
                    <a:pt x="179847" y="32578"/>
                  </a:lnTo>
                  <a:lnTo>
                    <a:pt x="147246" y="8664"/>
                  </a:lnTo>
                  <a:lnTo>
                    <a:pt x="103693" y="0"/>
                  </a:lnTo>
                  <a:close/>
                </a:path>
                <a:path w="207644" h="227965">
                  <a:moveTo>
                    <a:pt x="158330" y="156738"/>
                  </a:moveTo>
                  <a:lnTo>
                    <a:pt x="149053" y="169254"/>
                  </a:lnTo>
                  <a:lnTo>
                    <a:pt x="137599" y="178413"/>
                  </a:lnTo>
                  <a:lnTo>
                    <a:pt x="123790" y="184038"/>
                  </a:lnTo>
                  <a:lnTo>
                    <a:pt x="107452" y="185952"/>
                  </a:lnTo>
                  <a:lnTo>
                    <a:pt x="193273" y="185952"/>
                  </a:lnTo>
                  <a:lnTo>
                    <a:pt x="200098" y="177167"/>
                  </a:lnTo>
                  <a:lnTo>
                    <a:pt x="158330" y="156738"/>
                  </a:lnTo>
                  <a:close/>
                </a:path>
                <a:path w="207644" h="227965">
                  <a:moveTo>
                    <a:pt x="185054" y="41757"/>
                  </a:moveTo>
                  <a:lnTo>
                    <a:pt x="103693" y="41757"/>
                  </a:lnTo>
                  <a:lnTo>
                    <a:pt x="121866" y="45082"/>
                  </a:lnTo>
                  <a:lnTo>
                    <a:pt x="136654" y="54668"/>
                  </a:lnTo>
                  <a:lnTo>
                    <a:pt x="147662" y="69932"/>
                  </a:lnTo>
                  <a:lnTo>
                    <a:pt x="154497" y="90290"/>
                  </a:lnTo>
                  <a:lnTo>
                    <a:pt x="203698" y="90290"/>
                  </a:lnTo>
                  <a:lnTo>
                    <a:pt x="200292" y="68624"/>
                  </a:lnTo>
                  <a:lnTo>
                    <a:pt x="185054" y="41757"/>
                  </a:lnTo>
                  <a:close/>
                </a:path>
              </a:pathLst>
            </a:custGeom>
            <a:solidFill>
              <a:srgbClr val="000000"/>
            </a:solidFill>
          </p:spPr>
          <p:txBody>
            <a:bodyPr wrap="square" lIns="0" tIns="0" rIns="0" bIns="0" rtlCol="0"/>
            <a:lstStyle/>
            <a:p>
              <a:endParaRPr/>
            </a:p>
          </p:txBody>
        </p:sp>
        <p:sp>
          <p:nvSpPr>
            <p:cNvPr id="18" name="object 11"/>
            <p:cNvSpPr/>
            <p:nvPr/>
          </p:nvSpPr>
          <p:spPr>
            <a:xfrm>
              <a:off x="19492845" y="10531226"/>
              <a:ext cx="207375" cy="227731"/>
            </a:xfrm>
            <a:prstGeom prst="rect">
              <a:avLst/>
            </a:prstGeom>
            <a:blipFill>
              <a:blip r:embed="rId5" cstate="print"/>
              <a:stretch>
                <a:fillRect/>
              </a:stretch>
            </a:blipFill>
          </p:spPr>
          <p:txBody>
            <a:bodyPr wrap="square" lIns="0" tIns="0" rIns="0" bIns="0" rtlCol="0"/>
            <a:lstStyle/>
            <a:p>
              <a:endParaRPr/>
            </a:p>
          </p:txBody>
        </p:sp>
        <p:sp>
          <p:nvSpPr>
            <p:cNvPr id="19" name="object 12"/>
            <p:cNvSpPr/>
            <p:nvPr/>
          </p:nvSpPr>
          <p:spPr>
            <a:xfrm>
              <a:off x="19202482" y="10712618"/>
              <a:ext cx="48895" cy="46990"/>
            </a:xfrm>
            <a:custGeom>
              <a:avLst/>
              <a:gdLst/>
              <a:ahLst/>
              <a:cxnLst/>
              <a:rect l="l" t="t" r="r" b="b"/>
              <a:pathLst>
                <a:path w="48894" h="46990">
                  <a:moveTo>
                    <a:pt x="41506" y="0"/>
                  </a:moveTo>
                  <a:lnTo>
                    <a:pt x="6847" y="0"/>
                  </a:lnTo>
                  <a:lnTo>
                    <a:pt x="0" y="6858"/>
                  </a:lnTo>
                  <a:lnTo>
                    <a:pt x="0" y="40051"/>
                  </a:lnTo>
                  <a:lnTo>
                    <a:pt x="6847" y="46888"/>
                  </a:lnTo>
                  <a:lnTo>
                    <a:pt x="41506" y="46888"/>
                  </a:lnTo>
                  <a:lnTo>
                    <a:pt x="48344" y="40051"/>
                  </a:lnTo>
                  <a:lnTo>
                    <a:pt x="48344" y="6858"/>
                  </a:lnTo>
                  <a:lnTo>
                    <a:pt x="41506" y="0"/>
                  </a:lnTo>
                  <a:close/>
                </a:path>
              </a:pathLst>
            </a:custGeom>
            <a:solidFill>
              <a:srgbClr val="000000"/>
            </a:solidFill>
          </p:spPr>
          <p:txBody>
            <a:bodyPr wrap="square" lIns="0" tIns="0" rIns="0" bIns="0" rtlCol="0"/>
            <a:lstStyle/>
            <a:p>
              <a:endParaRPr/>
            </a:p>
          </p:txBody>
        </p:sp>
      </p:grpSp>
      <p:sp>
        <p:nvSpPr>
          <p:cNvPr id="20" name="Title 2"/>
          <p:cNvSpPr>
            <a:spLocks noGrp="1"/>
          </p:cNvSpPr>
          <p:nvPr>
            <p:ph type="title" hasCustomPrompt="1"/>
          </p:nvPr>
        </p:nvSpPr>
        <p:spPr>
          <a:xfrm>
            <a:off x="660302" y="107576"/>
            <a:ext cx="20908781" cy="1676155"/>
          </a:xfrm>
        </p:spPr>
        <p:txBody>
          <a:bodyPr/>
          <a:lstStyle>
            <a:lvl1pPr>
              <a:lnSpc>
                <a:spcPts val="11300"/>
              </a:lnSpc>
              <a:defRPr sz="11300">
                <a:solidFill>
                  <a:schemeClr val="tx1"/>
                </a:solidFill>
              </a:defRPr>
            </a:lvl1pPr>
          </a:lstStyle>
          <a:p>
            <a:r>
              <a:rPr lang="en-US"/>
              <a:t>Slide Title Here</a:t>
            </a:r>
            <a:endParaRPr lang="et-EE"/>
          </a:p>
        </p:txBody>
      </p:sp>
    </p:spTree>
    <p:extLst>
      <p:ext uri="{BB962C8B-B14F-4D97-AF65-F5344CB8AC3E}">
        <p14:creationId xmlns:p14="http://schemas.microsoft.com/office/powerpoint/2010/main" val="3716659405"/>
      </p:ext>
    </p:extLst>
  </p:cSld>
  <p:clrMapOvr>
    <a:overrideClrMapping bg1="lt1" tx1="dk1" bg2="lt2" tx2="dk2" accent1="accent1" accent2="accent2" accent3="accent3" accent4="accent4" accent5="accent5" accent6="accent6" hlink="hlink" folHlink="folHlink"/>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Pilt C">
    <p:bg>
      <p:bgRef idx="1001">
        <a:schemeClr val="bg1"/>
      </p:bgRef>
    </p:bg>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0" y="0"/>
            <a:ext cx="24384000" cy="12487701"/>
          </a:xfrm>
          <a:solidFill>
            <a:schemeClr val="bg2">
              <a:lumMod val="95000"/>
            </a:schemeClr>
          </a:solidFill>
        </p:spPr>
        <p:txBody>
          <a:bodyPr anchor="ctr"/>
          <a:lstStyle>
            <a:lvl1pPr algn="ctr">
              <a:defRPr>
                <a:solidFill>
                  <a:schemeClr val="bg1"/>
                </a:solidFill>
              </a:defRPr>
            </a:lvl1pPr>
          </a:lstStyle>
          <a:p>
            <a:r>
              <a:rPr lang="en-US"/>
              <a:t>Click icon to add picture</a:t>
            </a:r>
            <a:endParaRPr lang="et-EE"/>
          </a:p>
        </p:txBody>
      </p:sp>
      <p:sp>
        <p:nvSpPr>
          <p:cNvPr id="26" name="Title 2"/>
          <p:cNvSpPr>
            <a:spLocks noGrp="1"/>
          </p:cNvSpPr>
          <p:nvPr>
            <p:ph type="title" hasCustomPrompt="1"/>
          </p:nvPr>
        </p:nvSpPr>
        <p:spPr>
          <a:xfrm>
            <a:off x="14416643" y="1250577"/>
            <a:ext cx="8962057" cy="3051258"/>
          </a:xfrm>
        </p:spPr>
        <p:txBody>
          <a:bodyPr/>
          <a:lstStyle>
            <a:lvl1pPr>
              <a:lnSpc>
                <a:spcPts val="11300"/>
              </a:lnSpc>
              <a:defRPr sz="11300">
                <a:solidFill>
                  <a:schemeClr val="tx1"/>
                </a:solidFill>
              </a:defRPr>
            </a:lvl1pPr>
          </a:lstStyle>
          <a:p>
            <a:r>
              <a:rPr lang="en-US"/>
              <a:t>Slide Title Here</a:t>
            </a:r>
            <a:endParaRPr lang="et-EE"/>
          </a:p>
        </p:txBody>
      </p:sp>
      <p:grpSp>
        <p:nvGrpSpPr>
          <p:cNvPr id="18" name="Group 17"/>
          <p:cNvGrpSpPr/>
          <p:nvPr userDrawn="1"/>
        </p:nvGrpSpPr>
        <p:grpSpPr>
          <a:xfrm>
            <a:off x="22129434" y="12869748"/>
            <a:ext cx="1801594" cy="518795"/>
            <a:chOff x="17898626" y="10386055"/>
            <a:chExt cx="1801594" cy="518795"/>
          </a:xfrm>
        </p:grpSpPr>
        <p:sp>
          <p:nvSpPr>
            <p:cNvPr id="19" name="object 7"/>
            <p:cNvSpPr/>
            <p:nvPr/>
          </p:nvSpPr>
          <p:spPr>
            <a:xfrm>
              <a:off x="17898626" y="10386055"/>
              <a:ext cx="511809" cy="518795"/>
            </a:xfrm>
            <a:custGeom>
              <a:avLst/>
              <a:gdLst/>
              <a:ahLst/>
              <a:cxnLst/>
              <a:rect l="l" t="t" r="r" b="b"/>
              <a:pathLst>
                <a:path w="511809" h="518795">
                  <a:moveTo>
                    <a:pt x="255835" y="0"/>
                  </a:moveTo>
                  <a:lnTo>
                    <a:pt x="216027" y="2963"/>
                  </a:lnTo>
                  <a:lnTo>
                    <a:pt x="152784" y="21966"/>
                  </a:lnTo>
                  <a:lnTo>
                    <a:pt x="109526" y="46571"/>
                  </a:lnTo>
                  <a:lnTo>
                    <a:pt x="72290" y="78539"/>
                  </a:lnTo>
                  <a:lnTo>
                    <a:pt x="41896" y="116833"/>
                  </a:lnTo>
                  <a:lnTo>
                    <a:pt x="19169" y="160417"/>
                  </a:lnTo>
                  <a:lnTo>
                    <a:pt x="4929" y="208255"/>
                  </a:lnTo>
                  <a:lnTo>
                    <a:pt x="0" y="259311"/>
                  </a:lnTo>
                  <a:lnTo>
                    <a:pt x="4182" y="306093"/>
                  </a:lnTo>
                  <a:lnTo>
                    <a:pt x="16381" y="350678"/>
                  </a:lnTo>
                  <a:lnTo>
                    <a:pt x="35970" y="391967"/>
                  </a:lnTo>
                  <a:lnTo>
                    <a:pt x="62463" y="429163"/>
                  </a:lnTo>
                  <a:lnTo>
                    <a:pt x="95282" y="461268"/>
                  </a:lnTo>
                  <a:lnTo>
                    <a:pt x="133870" y="487335"/>
                  </a:lnTo>
                  <a:lnTo>
                    <a:pt x="192799" y="510655"/>
                  </a:lnTo>
                  <a:lnTo>
                    <a:pt x="255803" y="518622"/>
                  </a:lnTo>
                  <a:lnTo>
                    <a:pt x="262630" y="518539"/>
                  </a:lnTo>
                  <a:lnTo>
                    <a:pt x="276201" y="517806"/>
                  </a:lnTo>
                  <a:lnTo>
                    <a:pt x="292807" y="515942"/>
                  </a:lnTo>
                  <a:lnTo>
                    <a:pt x="308849" y="513167"/>
                  </a:lnTo>
                  <a:lnTo>
                    <a:pt x="309519" y="512843"/>
                  </a:lnTo>
                  <a:lnTo>
                    <a:pt x="311854" y="512361"/>
                  </a:lnTo>
                  <a:lnTo>
                    <a:pt x="312012" y="512361"/>
                  </a:lnTo>
                  <a:lnTo>
                    <a:pt x="320430" y="510288"/>
                  </a:lnTo>
                  <a:lnTo>
                    <a:pt x="321498" y="509785"/>
                  </a:lnTo>
                  <a:lnTo>
                    <a:pt x="322576" y="509649"/>
                  </a:lnTo>
                  <a:lnTo>
                    <a:pt x="322890" y="509649"/>
                  </a:lnTo>
                  <a:lnTo>
                    <a:pt x="326084" y="508759"/>
                  </a:lnTo>
                  <a:lnTo>
                    <a:pt x="368522" y="492183"/>
                  </a:lnTo>
                  <a:lnTo>
                    <a:pt x="407888" y="467273"/>
                  </a:lnTo>
                  <a:lnTo>
                    <a:pt x="255845" y="467273"/>
                  </a:lnTo>
                  <a:lnTo>
                    <a:pt x="208882" y="461771"/>
                  </a:lnTo>
                  <a:lnTo>
                    <a:pt x="165742" y="446102"/>
                  </a:lnTo>
                  <a:lnTo>
                    <a:pt x="127664" y="421526"/>
                  </a:lnTo>
                  <a:lnTo>
                    <a:pt x="95889" y="389298"/>
                  </a:lnTo>
                  <a:lnTo>
                    <a:pt x="71657" y="350678"/>
                  </a:lnTo>
                  <a:lnTo>
                    <a:pt x="56208" y="306923"/>
                  </a:lnTo>
                  <a:lnTo>
                    <a:pt x="50783" y="259290"/>
                  </a:lnTo>
                  <a:lnTo>
                    <a:pt x="56208" y="211665"/>
                  </a:lnTo>
                  <a:lnTo>
                    <a:pt x="71657" y="167916"/>
                  </a:lnTo>
                  <a:lnTo>
                    <a:pt x="95889" y="129299"/>
                  </a:lnTo>
                  <a:lnTo>
                    <a:pt x="127664" y="97074"/>
                  </a:lnTo>
                  <a:lnTo>
                    <a:pt x="165742" y="72498"/>
                  </a:lnTo>
                  <a:lnTo>
                    <a:pt x="208882" y="56830"/>
                  </a:lnTo>
                  <a:lnTo>
                    <a:pt x="255845" y="51328"/>
                  </a:lnTo>
                  <a:lnTo>
                    <a:pt x="407447" y="51328"/>
                  </a:lnTo>
                  <a:lnTo>
                    <a:pt x="401978" y="46627"/>
                  </a:lnTo>
                  <a:lnTo>
                    <a:pt x="359066" y="22140"/>
                  </a:lnTo>
                  <a:lnTo>
                    <a:pt x="311414" y="6146"/>
                  </a:lnTo>
                  <a:lnTo>
                    <a:pt x="271363" y="418"/>
                  </a:lnTo>
                  <a:lnTo>
                    <a:pt x="265698" y="167"/>
                  </a:lnTo>
                  <a:lnTo>
                    <a:pt x="255835" y="0"/>
                  </a:lnTo>
                  <a:close/>
                </a:path>
                <a:path w="511809" h="518795">
                  <a:moveTo>
                    <a:pt x="501555" y="331539"/>
                  </a:moveTo>
                  <a:lnTo>
                    <a:pt x="448164" y="331539"/>
                  </a:lnTo>
                  <a:lnTo>
                    <a:pt x="425001" y="376877"/>
                  </a:lnTo>
                  <a:lnTo>
                    <a:pt x="392342" y="414442"/>
                  </a:lnTo>
                  <a:lnTo>
                    <a:pt x="352031" y="442911"/>
                  </a:lnTo>
                  <a:lnTo>
                    <a:pt x="305917" y="460962"/>
                  </a:lnTo>
                  <a:lnTo>
                    <a:pt x="255845" y="467273"/>
                  </a:lnTo>
                  <a:lnTo>
                    <a:pt x="407888" y="467273"/>
                  </a:lnTo>
                  <a:lnTo>
                    <a:pt x="451463" y="426426"/>
                  </a:lnTo>
                  <a:lnTo>
                    <a:pt x="489240" y="365545"/>
                  </a:lnTo>
                  <a:lnTo>
                    <a:pt x="501555" y="331539"/>
                  </a:lnTo>
                  <a:close/>
                </a:path>
                <a:path w="511809" h="518795">
                  <a:moveTo>
                    <a:pt x="255835" y="98604"/>
                  </a:moveTo>
                  <a:lnTo>
                    <a:pt x="205765" y="106810"/>
                  </a:lnTo>
                  <a:lnTo>
                    <a:pt x="162243" y="129652"/>
                  </a:lnTo>
                  <a:lnTo>
                    <a:pt x="127897" y="164460"/>
                  </a:lnTo>
                  <a:lnTo>
                    <a:pt x="105360" y="208569"/>
                  </a:lnTo>
                  <a:lnTo>
                    <a:pt x="97264" y="259311"/>
                  </a:lnTo>
                  <a:lnTo>
                    <a:pt x="97836" y="273060"/>
                  </a:lnTo>
                  <a:lnTo>
                    <a:pt x="106373" y="313152"/>
                  </a:lnTo>
                  <a:lnTo>
                    <a:pt x="123884" y="350433"/>
                  </a:lnTo>
                  <a:lnTo>
                    <a:pt x="165890" y="394111"/>
                  </a:lnTo>
                  <a:lnTo>
                    <a:pt x="207443" y="414383"/>
                  </a:lnTo>
                  <a:lnTo>
                    <a:pt x="253636" y="421442"/>
                  </a:lnTo>
                  <a:lnTo>
                    <a:pt x="269021" y="420686"/>
                  </a:lnTo>
                  <a:lnTo>
                    <a:pt x="314210" y="409453"/>
                  </a:lnTo>
                  <a:lnTo>
                    <a:pt x="348539" y="390083"/>
                  </a:lnTo>
                  <a:lnTo>
                    <a:pt x="374496" y="365339"/>
                  </a:lnTo>
                  <a:lnTo>
                    <a:pt x="255772" y="365339"/>
                  </a:lnTo>
                  <a:lnTo>
                    <a:pt x="247247" y="364991"/>
                  </a:lnTo>
                  <a:lnTo>
                    <a:pt x="199356" y="348557"/>
                  </a:lnTo>
                  <a:lnTo>
                    <a:pt x="168844" y="318116"/>
                  </a:lnTo>
                  <a:lnTo>
                    <a:pt x="153126" y="279392"/>
                  </a:lnTo>
                  <a:lnTo>
                    <a:pt x="151266" y="259290"/>
                  </a:lnTo>
                  <a:lnTo>
                    <a:pt x="159493" y="218060"/>
                  </a:lnTo>
                  <a:lnTo>
                    <a:pt x="181925" y="184337"/>
                  </a:lnTo>
                  <a:lnTo>
                    <a:pt x="215169" y="161580"/>
                  </a:lnTo>
                  <a:lnTo>
                    <a:pt x="255835" y="153230"/>
                  </a:lnTo>
                  <a:lnTo>
                    <a:pt x="374314" y="153230"/>
                  </a:lnTo>
                  <a:lnTo>
                    <a:pt x="372447" y="150504"/>
                  </a:lnTo>
                  <a:lnTo>
                    <a:pt x="339035" y="122612"/>
                  </a:lnTo>
                  <a:lnTo>
                    <a:pt x="299441" y="104841"/>
                  </a:lnTo>
                  <a:lnTo>
                    <a:pt x="255835" y="98604"/>
                  </a:lnTo>
                  <a:close/>
                </a:path>
                <a:path w="511809" h="518795">
                  <a:moveTo>
                    <a:pt x="411851" y="288514"/>
                  </a:moveTo>
                  <a:lnTo>
                    <a:pt x="356240" y="288514"/>
                  </a:lnTo>
                  <a:lnTo>
                    <a:pt x="354523" y="293729"/>
                  </a:lnTo>
                  <a:lnTo>
                    <a:pt x="351647" y="301454"/>
                  </a:lnTo>
                  <a:lnTo>
                    <a:pt x="326342" y="337600"/>
                  </a:lnTo>
                  <a:lnTo>
                    <a:pt x="285153" y="361129"/>
                  </a:lnTo>
                  <a:lnTo>
                    <a:pt x="255772" y="365339"/>
                  </a:lnTo>
                  <a:lnTo>
                    <a:pt x="374496" y="365339"/>
                  </a:lnTo>
                  <a:lnTo>
                    <a:pt x="377053" y="362901"/>
                  </a:lnTo>
                  <a:lnTo>
                    <a:pt x="398394" y="329555"/>
                  </a:lnTo>
                  <a:lnTo>
                    <a:pt x="411202" y="291697"/>
                  </a:lnTo>
                  <a:lnTo>
                    <a:pt x="411851" y="288514"/>
                  </a:lnTo>
                  <a:close/>
                </a:path>
                <a:path w="511809" h="518795">
                  <a:moveTo>
                    <a:pt x="407447" y="51328"/>
                  </a:moveTo>
                  <a:lnTo>
                    <a:pt x="255845" y="51328"/>
                  </a:lnTo>
                  <a:lnTo>
                    <a:pt x="304668" y="57222"/>
                  </a:lnTo>
                  <a:lnTo>
                    <a:pt x="349416" y="74061"/>
                  </a:lnTo>
                  <a:lnTo>
                    <a:pt x="388617" y="100578"/>
                  </a:lnTo>
                  <a:lnTo>
                    <a:pt x="420800" y="135506"/>
                  </a:lnTo>
                  <a:lnTo>
                    <a:pt x="444494" y="177580"/>
                  </a:lnTo>
                  <a:lnTo>
                    <a:pt x="458226" y="225532"/>
                  </a:lnTo>
                  <a:lnTo>
                    <a:pt x="458980" y="230139"/>
                  </a:lnTo>
                  <a:lnTo>
                    <a:pt x="251908" y="230401"/>
                  </a:lnTo>
                  <a:lnTo>
                    <a:pt x="241918" y="233672"/>
                  </a:lnTo>
                  <a:lnTo>
                    <a:pt x="234029" y="240058"/>
                  </a:lnTo>
                  <a:lnTo>
                    <a:pt x="228849" y="248842"/>
                  </a:lnTo>
                  <a:lnTo>
                    <a:pt x="226987" y="259311"/>
                  </a:lnTo>
                  <a:lnTo>
                    <a:pt x="228867" y="269755"/>
                  </a:lnTo>
                  <a:lnTo>
                    <a:pt x="234207" y="278554"/>
                  </a:lnTo>
                  <a:lnTo>
                    <a:pt x="242563" y="285032"/>
                  </a:lnTo>
                  <a:lnTo>
                    <a:pt x="253489" y="288514"/>
                  </a:lnTo>
                  <a:lnTo>
                    <a:pt x="509974" y="288514"/>
                  </a:lnTo>
                  <a:lnTo>
                    <a:pt x="510549" y="282766"/>
                  </a:lnTo>
                  <a:lnTo>
                    <a:pt x="511366" y="271771"/>
                  </a:lnTo>
                  <a:lnTo>
                    <a:pt x="511607" y="265845"/>
                  </a:lnTo>
                  <a:lnTo>
                    <a:pt x="511544" y="251908"/>
                  </a:lnTo>
                  <a:lnTo>
                    <a:pt x="506916" y="209459"/>
                  </a:lnTo>
                  <a:lnTo>
                    <a:pt x="492618" y="161023"/>
                  </a:lnTo>
                  <a:lnTo>
                    <a:pt x="469719" y="117071"/>
                  </a:lnTo>
                  <a:lnTo>
                    <a:pt x="439184" y="78604"/>
                  </a:lnTo>
                  <a:lnTo>
                    <a:pt x="407447" y="51328"/>
                  </a:lnTo>
                  <a:close/>
                </a:path>
                <a:path w="511809" h="518795">
                  <a:moveTo>
                    <a:pt x="374314" y="153230"/>
                  </a:moveTo>
                  <a:lnTo>
                    <a:pt x="255835" y="153230"/>
                  </a:lnTo>
                  <a:lnTo>
                    <a:pt x="277362" y="155450"/>
                  </a:lnTo>
                  <a:lnTo>
                    <a:pt x="297591" y="161972"/>
                  </a:lnTo>
                  <a:lnTo>
                    <a:pt x="316075" y="172592"/>
                  </a:lnTo>
                  <a:lnTo>
                    <a:pt x="332366" y="187104"/>
                  </a:lnTo>
                  <a:lnTo>
                    <a:pt x="397506" y="187104"/>
                  </a:lnTo>
                  <a:lnTo>
                    <a:pt x="374314" y="153230"/>
                  </a:lnTo>
                  <a:close/>
                </a:path>
              </a:pathLst>
            </a:custGeom>
            <a:solidFill>
              <a:srgbClr val="11D139"/>
            </a:solidFill>
          </p:spPr>
          <p:txBody>
            <a:bodyPr wrap="square" lIns="0" tIns="0" rIns="0" bIns="0" rtlCol="0"/>
            <a:lstStyle/>
            <a:p>
              <a:endParaRPr/>
            </a:p>
          </p:txBody>
        </p:sp>
        <p:sp>
          <p:nvSpPr>
            <p:cNvPr id="21" name="object 8"/>
            <p:cNvSpPr/>
            <p:nvPr/>
          </p:nvSpPr>
          <p:spPr>
            <a:xfrm>
              <a:off x="18740852" y="10531581"/>
              <a:ext cx="429583" cy="227375"/>
            </a:xfrm>
            <a:prstGeom prst="rect">
              <a:avLst/>
            </a:prstGeom>
            <a:blipFill>
              <a:blip r:embed="rId2" cstate="print"/>
              <a:stretch>
                <a:fillRect/>
              </a:stretch>
            </a:blipFill>
          </p:spPr>
          <p:txBody>
            <a:bodyPr wrap="square" lIns="0" tIns="0" rIns="0" bIns="0" rtlCol="0"/>
            <a:lstStyle/>
            <a:p>
              <a:endParaRPr/>
            </a:p>
          </p:txBody>
        </p:sp>
        <p:sp>
          <p:nvSpPr>
            <p:cNvPr id="22" name="object 9"/>
            <p:cNvSpPr/>
            <p:nvPr/>
          </p:nvSpPr>
          <p:spPr>
            <a:xfrm>
              <a:off x="18511702" y="10531226"/>
              <a:ext cx="207375" cy="227731"/>
            </a:xfrm>
            <a:prstGeom prst="rect">
              <a:avLst/>
            </a:prstGeom>
            <a:blipFill>
              <a:blip r:embed="rId3" cstate="print"/>
              <a:stretch>
                <a:fillRect/>
              </a:stretch>
            </a:blipFill>
          </p:spPr>
          <p:txBody>
            <a:bodyPr wrap="square" lIns="0" tIns="0" rIns="0" bIns="0" rtlCol="0"/>
            <a:lstStyle/>
            <a:p>
              <a:endParaRPr/>
            </a:p>
          </p:txBody>
        </p:sp>
        <p:sp>
          <p:nvSpPr>
            <p:cNvPr id="23" name="object 10"/>
            <p:cNvSpPr/>
            <p:nvPr/>
          </p:nvSpPr>
          <p:spPr>
            <a:xfrm>
              <a:off x="19265207" y="10531226"/>
              <a:ext cx="207645" cy="227965"/>
            </a:xfrm>
            <a:custGeom>
              <a:avLst/>
              <a:gdLst/>
              <a:ahLst/>
              <a:cxnLst/>
              <a:rect l="l" t="t" r="r" b="b"/>
              <a:pathLst>
                <a:path w="207644" h="227965">
                  <a:moveTo>
                    <a:pt x="103693" y="0"/>
                  </a:moveTo>
                  <a:lnTo>
                    <a:pt x="60134" y="8664"/>
                  </a:lnTo>
                  <a:lnTo>
                    <a:pt x="27529" y="32578"/>
                  </a:lnTo>
                  <a:lnTo>
                    <a:pt x="7083" y="68624"/>
                  </a:lnTo>
                  <a:lnTo>
                    <a:pt x="0" y="113682"/>
                  </a:lnTo>
                  <a:lnTo>
                    <a:pt x="0" y="116478"/>
                  </a:lnTo>
                  <a:lnTo>
                    <a:pt x="303" y="119137"/>
                  </a:lnTo>
                  <a:lnTo>
                    <a:pt x="471" y="121849"/>
                  </a:lnTo>
                  <a:lnTo>
                    <a:pt x="418" y="123022"/>
                  </a:lnTo>
                  <a:lnTo>
                    <a:pt x="575" y="124111"/>
                  </a:lnTo>
                  <a:lnTo>
                    <a:pt x="785" y="126687"/>
                  </a:lnTo>
                  <a:lnTo>
                    <a:pt x="764" y="128195"/>
                  </a:lnTo>
                  <a:lnTo>
                    <a:pt x="921" y="129619"/>
                  </a:lnTo>
                  <a:lnTo>
                    <a:pt x="1057" y="129619"/>
                  </a:lnTo>
                  <a:lnTo>
                    <a:pt x="11961" y="170190"/>
                  </a:lnTo>
                  <a:lnTo>
                    <a:pt x="34234" y="201111"/>
                  </a:lnTo>
                  <a:lnTo>
                    <a:pt x="66049" y="220814"/>
                  </a:lnTo>
                  <a:lnTo>
                    <a:pt x="105577" y="227731"/>
                  </a:lnTo>
                  <a:lnTo>
                    <a:pt x="135672" y="224423"/>
                  </a:lnTo>
                  <a:lnTo>
                    <a:pt x="161673" y="214696"/>
                  </a:lnTo>
                  <a:lnTo>
                    <a:pt x="183256" y="198845"/>
                  </a:lnTo>
                  <a:lnTo>
                    <a:pt x="193273" y="185952"/>
                  </a:lnTo>
                  <a:lnTo>
                    <a:pt x="107452" y="185952"/>
                  </a:lnTo>
                  <a:lnTo>
                    <a:pt x="88269" y="182309"/>
                  </a:lnTo>
                  <a:lnTo>
                    <a:pt x="71785" y="171543"/>
                  </a:lnTo>
                  <a:lnTo>
                    <a:pt x="59334" y="153895"/>
                  </a:lnTo>
                  <a:lnTo>
                    <a:pt x="52249" y="129608"/>
                  </a:lnTo>
                  <a:lnTo>
                    <a:pt x="206455" y="129608"/>
                  </a:lnTo>
                  <a:lnTo>
                    <a:pt x="206998" y="124415"/>
                  </a:lnTo>
                  <a:lnTo>
                    <a:pt x="207375" y="119137"/>
                  </a:lnTo>
                  <a:lnTo>
                    <a:pt x="207375" y="113682"/>
                  </a:lnTo>
                  <a:lnTo>
                    <a:pt x="203698" y="90290"/>
                  </a:lnTo>
                  <a:lnTo>
                    <a:pt x="52877" y="90290"/>
                  </a:lnTo>
                  <a:lnTo>
                    <a:pt x="59717" y="69932"/>
                  </a:lnTo>
                  <a:lnTo>
                    <a:pt x="70726" y="54668"/>
                  </a:lnTo>
                  <a:lnTo>
                    <a:pt x="85515" y="45082"/>
                  </a:lnTo>
                  <a:lnTo>
                    <a:pt x="103693" y="41757"/>
                  </a:lnTo>
                  <a:lnTo>
                    <a:pt x="185054" y="41757"/>
                  </a:lnTo>
                  <a:lnTo>
                    <a:pt x="179847" y="32578"/>
                  </a:lnTo>
                  <a:lnTo>
                    <a:pt x="147246" y="8664"/>
                  </a:lnTo>
                  <a:lnTo>
                    <a:pt x="103693" y="0"/>
                  </a:lnTo>
                  <a:close/>
                </a:path>
                <a:path w="207644" h="227965">
                  <a:moveTo>
                    <a:pt x="158330" y="156738"/>
                  </a:moveTo>
                  <a:lnTo>
                    <a:pt x="149053" y="169254"/>
                  </a:lnTo>
                  <a:lnTo>
                    <a:pt x="137599" y="178413"/>
                  </a:lnTo>
                  <a:lnTo>
                    <a:pt x="123790" y="184038"/>
                  </a:lnTo>
                  <a:lnTo>
                    <a:pt x="107452" y="185952"/>
                  </a:lnTo>
                  <a:lnTo>
                    <a:pt x="193273" y="185952"/>
                  </a:lnTo>
                  <a:lnTo>
                    <a:pt x="200098" y="177167"/>
                  </a:lnTo>
                  <a:lnTo>
                    <a:pt x="158330" y="156738"/>
                  </a:lnTo>
                  <a:close/>
                </a:path>
                <a:path w="207644" h="227965">
                  <a:moveTo>
                    <a:pt x="185054" y="41757"/>
                  </a:moveTo>
                  <a:lnTo>
                    <a:pt x="103693" y="41757"/>
                  </a:lnTo>
                  <a:lnTo>
                    <a:pt x="121866" y="45082"/>
                  </a:lnTo>
                  <a:lnTo>
                    <a:pt x="136654" y="54668"/>
                  </a:lnTo>
                  <a:lnTo>
                    <a:pt x="147662" y="69932"/>
                  </a:lnTo>
                  <a:lnTo>
                    <a:pt x="154497" y="90290"/>
                  </a:lnTo>
                  <a:lnTo>
                    <a:pt x="203698" y="90290"/>
                  </a:lnTo>
                  <a:lnTo>
                    <a:pt x="200292" y="68624"/>
                  </a:lnTo>
                  <a:lnTo>
                    <a:pt x="185054" y="41757"/>
                  </a:lnTo>
                  <a:close/>
                </a:path>
              </a:pathLst>
            </a:custGeom>
            <a:solidFill>
              <a:srgbClr val="000000"/>
            </a:solidFill>
          </p:spPr>
          <p:txBody>
            <a:bodyPr wrap="square" lIns="0" tIns="0" rIns="0" bIns="0" rtlCol="0"/>
            <a:lstStyle/>
            <a:p>
              <a:endParaRPr/>
            </a:p>
          </p:txBody>
        </p:sp>
        <p:sp>
          <p:nvSpPr>
            <p:cNvPr id="24" name="object 11"/>
            <p:cNvSpPr/>
            <p:nvPr/>
          </p:nvSpPr>
          <p:spPr>
            <a:xfrm>
              <a:off x="19492845" y="10531226"/>
              <a:ext cx="207375" cy="227731"/>
            </a:xfrm>
            <a:prstGeom prst="rect">
              <a:avLst/>
            </a:prstGeom>
            <a:blipFill>
              <a:blip r:embed="rId4" cstate="print"/>
              <a:stretch>
                <a:fillRect/>
              </a:stretch>
            </a:blipFill>
          </p:spPr>
          <p:txBody>
            <a:bodyPr wrap="square" lIns="0" tIns="0" rIns="0" bIns="0" rtlCol="0"/>
            <a:lstStyle/>
            <a:p>
              <a:endParaRPr/>
            </a:p>
          </p:txBody>
        </p:sp>
        <p:sp>
          <p:nvSpPr>
            <p:cNvPr id="25" name="object 12"/>
            <p:cNvSpPr/>
            <p:nvPr/>
          </p:nvSpPr>
          <p:spPr>
            <a:xfrm>
              <a:off x="19202482" y="10712618"/>
              <a:ext cx="48895" cy="46990"/>
            </a:xfrm>
            <a:custGeom>
              <a:avLst/>
              <a:gdLst/>
              <a:ahLst/>
              <a:cxnLst/>
              <a:rect l="l" t="t" r="r" b="b"/>
              <a:pathLst>
                <a:path w="48894" h="46990">
                  <a:moveTo>
                    <a:pt x="41506" y="0"/>
                  </a:moveTo>
                  <a:lnTo>
                    <a:pt x="6847" y="0"/>
                  </a:lnTo>
                  <a:lnTo>
                    <a:pt x="0" y="6858"/>
                  </a:lnTo>
                  <a:lnTo>
                    <a:pt x="0" y="40051"/>
                  </a:lnTo>
                  <a:lnTo>
                    <a:pt x="6847" y="46888"/>
                  </a:lnTo>
                  <a:lnTo>
                    <a:pt x="41506" y="46888"/>
                  </a:lnTo>
                  <a:lnTo>
                    <a:pt x="48344" y="40051"/>
                  </a:lnTo>
                  <a:lnTo>
                    <a:pt x="48344" y="6858"/>
                  </a:lnTo>
                  <a:lnTo>
                    <a:pt x="41506" y="0"/>
                  </a:lnTo>
                  <a:close/>
                </a:path>
              </a:pathLst>
            </a:custGeom>
            <a:solidFill>
              <a:srgbClr val="000000"/>
            </a:solidFill>
          </p:spPr>
          <p:txBody>
            <a:bodyPr wrap="square" lIns="0" tIns="0" rIns="0" bIns="0" rtlCol="0"/>
            <a:lstStyle/>
            <a:p>
              <a:endParaRPr/>
            </a:p>
          </p:txBody>
        </p:sp>
      </p:grpSp>
      <p:sp>
        <p:nvSpPr>
          <p:cNvPr id="12" name="Text Placeholder 8"/>
          <p:cNvSpPr>
            <a:spLocks noGrp="1"/>
          </p:cNvSpPr>
          <p:nvPr>
            <p:ph type="body" sz="quarter" idx="32"/>
          </p:nvPr>
        </p:nvSpPr>
        <p:spPr>
          <a:xfrm>
            <a:off x="14405309" y="4340350"/>
            <a:ext cx="8995934" cy="7273893"/>
          </a:xfrm>
        </p:spPr>
        <p:txBody>
          <a:bodyPr anchor="t">
            <a:normAutofit/>
          </a:bodyPr>
          <a:lstStyle>
            <a:lvl1pPr marL="114300" indent="-571500">
              <a:lnSpc>
                <a:spcPct val="100000"/>
              </a:lnSpc>
              <a:spcBef>
                <a:spcPts val="2000"/>
              </a:spcBef>
              <a:buClr>
                <a:schemeClr val="tx2"/>
              </a:buClr>
              <a:buSzPct val="100000"/>
              <a:buFont typeface="Arial" panose="020B0604020202020204" pitchFamily="34" charset="0"/>
              <a:buChar char="•"/>
              <a:defRPr sz="4400" b="0">
                <a:solidFill>
                  <a:schemeClr val="tx1"/>
                </a:solidFill>
                <a:latin typeface="+mn-lt"/>
              </a:defRPr>
            </a:lvl1pPr>
            <a:lvl2pPr marL="931500" indent="-571500" defTabSz="1440000">
              <a:spcBef>
                <a:spcPts val="2000"/>
              </a:spcBef>
              <a:buClr>
                <a:srgbClr val="11D13A"/>
              </a:buClr>
              <a:buFont typeface="Arial" panose="020B0604020202020204" pitchFamily="34" charset="0"/>
              <a:buChar char="•"/>
              <a:tabLst>
                <a:tab pos="792000" algn="l"/>
                <a:tab pos="1152000" algn="l"/>
                <a:tab pos="1512000" algn="l"/>
              </a:tabLst>
              <a:defRPr sz="4400" b="0">
                <a:solidFill>
                  <a:schemeClr val="tx1"/>
                </a:solidFill>
                <a:latin typeface="+mn-lt"/>
              </a:defRPr>
            </a:lvl2pPr>
            <a:lvl3pPr marL="1222375" indent="-447675">
              <a:spcBef>
                <a:spcPts val="2000"/>
              </a:spcBef>
              <a:buClr>
                <a:schemeClr val="tx2"/>
              </a:buClr>
              <a:buFont typeface="Arial" panose="020B0604020202020204" pitchFamily="34" charset="0"/>
              <a:buChar char="•"/>
              <a:tabLst/>
              <a:defRPr sz="4400" b="0">
                <a:solidFill>
                  <a:schemeClr val="tx1"/>
                </a:solidFill>
                <a:latin typeface="+mn-lt"/>
              </a:defRPr>
            </a:lvl3pPr>
            <a:lvl4pPr marL="900113" indent="-273050">
              <a:spcBef>
                <a:spcPts val="2000"/>
              </a:spcBef>
              <a:buClr>
                <a:schemeClr val="tx2"/>
              </a:buClr>
              <a:buFont typeface="Arial" panose="020B0604020202020204" pitchFamily="34" charset="0"/>
              <a:buChar char="•"/>
              <a:defRPr sz="4400" b="0">
                <a:solidFill>
                  <a:schemeClr val="tx1"/>
                </a:solidFill>
                <a:latin typeface="+mn-lt"/>
              </a:defRPr>
            </a:lvl4pPr>
            <a:lvl5pPr marL="1350963" indent="-273050">
              <a:spcBef>
                <a:spcPts val="2000"/>
              </a:spcBef>
              <a:buClr>
                <a:schemeClr val="tx2"/>
              </a:buClr>
              <a:buFont typeface="Arial" panose="020B0604020202020204" pitchFamily="34" charset="0"/>
              <a:buChar char="•"/>
              <a:defRPr sz="4400" b="0">
                <a:solidFill>
                  <a:schemeClr val="tx1"/>
                </a:solidFill>
                <a:latin typeface="+mn-lt"/>
              </a:defRPr>
            </a:lvl5pPr>
            <a:lvl6pPr marL="685800" indent="-685800">
              <a:buFont typeface="Arial" panose="020B0604020202020204" pitchFamily="34" charset="0"/>
              <a:buChar char="•"/>
              <a:defRPr/>
            </a:lvl6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763206370"/>
      </p:ext>
    </p:extLst>
  </p:cSld>
  <p:clrMapOvr>
    <a:overrideClrMapping bg1="lt1" tx1="dk1" bg2="lt2" tx2="dk2" accent1="accent1" accent2="accent2" accent3="accent3" accent4="accent4" accent5="accent5" accent6="accent6" hlink="hlink" folHlink="folHlink"/>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kst pildiga C">
    <p:bg>
      <p:bgRef idx="1001">
        <a:schemeClr val="bg1"/>
      </p:bgRef>
    </p:bg>
    <p:spTree>
      <p:nvGrpSpPr>
        <p:cNvPr id="1" name=""/>
        <p:cNvGrpSpPr/>
        <p:nvPr/>
      </p:nvGrpSpPr>
      <p:grpSpPr>
        <a:xfrm>
          <a:off x="0" y="0"/>
          <a:ext cx="0" cy="0"/>
          <a:chOff x="0" y="0"/>
          <a:chExt cx="0" cy="0"/>
        </a:xfrm>
      </p:grpSpPr>
      <p:sp>
        <p:nvSpPr>
          <p:cNvPr id="15" name="Body Level One…"/>
          <p:cNvSpPr txBox="1">
            <a:spLocks noGrp="1"/>
          </p:cNvSpPr>
          <p:nvPr>
            <p:ph type="body" sz="quarter" idx="14" hasCustomPrompt="1"/>
          </p:nvPr>
        </p:nvSpPr>
        <p:spPr>
          <a:xfrm>
            <a:off x="1217622" y="981636"/>
            <a:ext cx="10615790" cy="914400"/>
          </a:xfrm>
          <a:prstGeom prst="rect">
            <a:avLst/>
          </a:prstGeom>
        </p:spPr>
        <p:txBody>
          <a:bodyPr>
            <a:normAutofit/>
          </a:bodyPr>
          <a:lstStyle>
            <a:lvl1pPr>
              <a:lnSpc>
                <a:spcPts val="3600"/>
              </a:lnSpc>
              <a:defRPr sz="5400" b="1">
                <a:solidFill>
                  <a:srgbClr val="66B345"/>
                </a:solidFill>
              </a:defRPr>
            </a:lvl1pPr>
            <a:lvl2pPr>
              <a:lnSpc>
                <a:spcPts val="3600"/>
              </a:lnSpc>
              <a:defRPr sz="4200" b="1">
                <a:solidFill>
                  <a:schemeClr val="tx1"/>
                </a:solidFill>
              </a:defRPr>
            </a:lvl2pPr>
            <a:lvl3pPr>
              <a:lnSpc>
                <a:spcPts val="3600"/>
              </a:lnSpc>
              <a:defRPr sz="4200" b="1">
                <a:solidFill>
                  <a:schemeClr val="tx1"/>
                </a:solidFill>
              </a:defRPr>
            </a:lvl3pPr>
            <a:lvl4pPr>
              <a:lnSpc>
                <a:spcPts val="3600"/>
              </a:lnSpc>
              <a:defRPr sz="4200" b="1">
                <a:solidFill>
                  <a:schemeClr val="tx1"/>
                </a:solidFill>
              </a:defRPr>
            </a:lvl4pPr>
            <a:lvl5pPr>
              <a:lnSpc>
                <a:spcPts val="3600"/>
              </a:lnSpc>
              <a:defRPr sz="4200" b="1">
                <a:solidFill>
                  <a:schemeClr val="tx1"/>
                </a:solidFill>
              </a:defRPr>
            </a:lvl5pPr>
          </a:lstStyle>
          <a:p>
            <a:r>
              <a:rPr dirty="0"/>
              <a:t>Presentation Subtitle</a:t>
            </a:r>
            <a:r>
              <a:rPr lang="et-EE" dirty="0"/>
              <a:t> </a:t>
            </a:r>
            <a:endParaRPr dirty="0"/>
          </a:p>
        </p:txBody>
      </p:sp>
      <p:sp>
        <p:nvSpPr>
          <p:cNvPr id="52" name="Author and Date"/>
          <p:cNvSpPr txBox="1">
            <a:spLocks noGrp="1"/>
          </p:cNvSpPr>
          <p:nvPr>
            <p:ph type="body" sz="quarter" idx="16" hasCustomPrompt="1"/>
          </p:nvPr>
        </p:nvSpPr>
        <p:spPr>
          <a:xfrm>
            <a:off x="6834234" y="7826188"/>
            <a:ext cx="5039999" cy="4549258"/>
          </a:xfrm>
          <a:prstGeom prst="rect">
            <a:avLst/>
          </a:prstGeom>
        </p:spPr>
        <p:txBody>
          <a:bodyPr lIns="45719" tIns="45719" rIns="45719" bIns="45719" anchor="t">
            <a:normAutofit/>
          </a:bodyPr>
          <a:lstStyle>
            <a:lvl1pPr algn="l" defTabSz="734694">
              <a:lnSpc>
                <a:spcPct val="100000"/>
              </a:lnSpc>
              <a:defRPr sz="3600" b="0">
                <a:solidFill>
                  <a:schemeClr val="tx1"/>
                </a:solidFill>
                <a:latin typeface="+mn-lt"/>
              </a:defRPr>
            </a:lvl1pPr>
          </a:lstStyle>
          <a:p>
            <a:r>
              <a:rPr lang="et-EE" dirty="0"/>
              <a:t>Presentation Text</a:t>
            </a:r>
            <a:endParaRPr dirty="0"/>
          </a:p>
        </p:txBody>
      </p:sp>
      <p:sp>
        <p:nvSpPr>
          <p:cNvPr id="36" name="Picture Placeholder 2"/>
          <p:cNvSpPr>
            <a:spLocks noGrp="1" noChangeAspect="1"/>
          </p:cNvSpPr>
          <p:nvPr>
            <p:ph type="pic" sz="quarter" idx="22"/>
          </p:nvPr>
        </p:nvSpPr>
        <p:spPr>
          <a:xfrm>
            <a:off x="1230222" y="7335446"/>
            <a:ext cx="5040000" cy="5040000"/>
          </a:xfrm>
          <a:solidFill>
            <a:schemeClr val="bg2">
              <a:lumMod val="95000"/>
            </a:schemeClr>
          </a:solidFill>
        </p:spPr>
        <p:txBody>
          <a:bodyPr anchor="ctr">
            <a:normAutofit/>
          </a:bodyPr>
          <a:lstStyle>
            <a:lvl1pPr algn="ctr">
              <a:defRPr sz="4800">
                <a:solidFill>
                  <a:schemeClr val="bg1"/>
                </a:solidFill>
              </a:defRPr>
            </a:lvl1pPr>
          </a:lstStyle>
          <a:p>
            <a:r>
              <a:rPr lang="en-US"/>
              <a:t>Click icon to add picture</a:t>
            </a:r>
          </a:p>
        </p:txBody>
      </p:sp>
      <p:sp>
        <p:nvSpPr>
          <p:cNvPr id="37" name="Picture Placeholder 2"/>
          <p:cNvSpPr>
            <a:spLocks noGrp="1" noChangeAspect="1"/>
          </p:cNvSpPr>
          <p:nvPr>
            <p:ph type="pic" sz="quarter" idx="23"/>
          </p:nvPr>
        </p:nvSpPr>
        <p:spPr>
          <a:xfrm>
            <a:off x="12438245" y="7335446"/>
            <a:ext cx="5040000" cy="5040000"/>
          </a:xfrm>
          <a:solidFill>
            <a:schemeClr val="bg2">
              <a:lumMod val="95000"/>
            </a:schemeClr>
          </a:solidFill>
        </p:spPr>
        <p:txBody>
          <a:bodyPr anchor="ctr">
            <a:normAutofit/>
          </a:bodyPr>
          <a:lstStyle>
            <a:lvl1pPr algn="ctr">
              <a:defRPr sz="4800">
                <a:solidFill>
                  <a:schemeClr val="bg1"/>
                </a:solidFill>
              </a:defRPr>
            </a:lvl1pPr>
          </a:lstStyle>
          <a:p>
            <a:r>
              <a:rPr lang="en-US"/>
              <a:t>Click icon to add picture</a:t>
            </a:r>
          </a:p>
        </p:txBody>
      </p:sp>
      <p:grpSp>
        <p:nvGrpSpPr>
          <p:cNvPr id="32" name="Group 31"/>
          <p:cNvGrpSpPr/>
          <p:nvPr userDrawn="1"/>
        </p:nvGrpSpPr>
        <p:grpSpPr>
          <a:xfrm>
            <a:off x="22129434" y="12869748"/>
            <a:ext cx="1801594" cy="518795"/>
            <a:chOff x="17898626" y="10386055"/>
            <a:chExt cx="1801594" cy="518795"/>
          </a:xfrm>
        </p:grpSpPr>
        <p:sp>
          <p:nvSpPr>
            <p:cNvPr id="33" name="object 7"/>
            <p:cNvSpPr/>
            <p:nvPr/>
          </p:nvSpPr>
          <p:spPr>
            <a:xfrm>
              <a:off x="17898626" y="10386055"/>
              <a:ext cx="511809" cy="518795"/>
            </a:xfrm>
            <a:custGeom>
              <a:avLst/>
              <a:gdLst/>
              <a:ahLst/>
              <a:cxnLst/>
              <a:rect l="l" t="t" r="r" b="b"/>
              <a:pathLst>
                <a:path w="511809" h="518795">
                  <a:moveTo>
                    <a:pt x="255835" y="0"/>
                  </a:moveTo>
                  <a:lnTo>
                    <a:pt x="216027" y="2963"/>
                  </a:lnTo>
                  <a:lnTo>
                    <a:pt x="152784" y="21966"/>
                  </a:lnTo>
                  <a:lnTo>
                    <a:pt x="109526" y="46571"/>
                  </a:lnTo>
                  <a:lnTo>
                    <a:pt x="72290" y="78539"/>
                  </a:lnTo>
                  <a:lnTo>
                    <a:pt x="41896" y="116833"/>
                  </a:lnTo>
                  <a:lnTo>
                    <a:pt x="19169" y="160417"/>
                  </a:lnTo>
                  <a:lnTo>
                    <a:pt x="4929" y="208255"/>
                  </a:lnTo>
                  <a:lnTo>
                    <a:pt x="0" y="259311"/>
                  </a:lnTo>
                  <a:lnTo>
                    <a:pt x="4182" y="306093"/>
                  </a:lnTo>
                  <a:lnTo>
                    <a:pt x="16381" y="350678"/>
                  </a:lnTo>
                  <a:lnTo>
                    <a:pt x="35970" y="391967"/>
                  </a:lnTo>
                  <a:lnTo>
                    <a:pt x="62463" y="429163"/>
                  </a:lnTo>
                  <a:lnTo>
                    <a:pt x="95282" y="461268"/>
                  </a:lnTo>
                  <a:lnTo>
                    <a:pt x="133870" y="487335"/>
                  </a:lnTo>
                  <a:lnTo>
                    <a:pt x="192799" y="510655"/>
                  </a:lnTo>
                  <a:lnTo>
                    <a:pt x="255803" y="518622"/>
                  </a:lnTo>
                  <a:lnTo>
                    <a:pt x="262630" y="518539"/>
                  </a:lnTo>
                  <a:lnTo>
                    <a:pt x="276201" y="517806"/>
                  </a:lnTo>
                  <a:lnTo>
                    <a:pt x="292807" y="515942"/>
                  </a:lnTo>
                  <a:lnTo>
                    <a:pt x="308849" y="513167"/>
                  </a:lnTo>
                  <a:lnTo>
                    <a:pt x="309519" y="512843"/>
                  </a:lnTo>
                  <a:lnTo>
                    <a:pt x="311854" y="512361"/>
                  </a:lnTo>
                  <a:lnTo>
                    <a:pt x="312012" y="512361"/>
                  </a:lnTo>
                  <a:lnTo>
                    <a:pt x="320430" y="510288"/>
                  </a:lnTo>
                  <a:lnTo>
                    <a:pt x="321498" y="509785"/>
                  </a:lnTo>
                  <a:lnTo>
                    <a:pt x="322576" y="509649"/>
                  </a:lnTo>
                  <a:lnTo>
                    <a:pt x="322890" y="509649"/>
                  </a:lnTo>
                  <a:lnTo>
                    <a:pt x="326084" y="508759"/>
                  </a:lnTo>
                  <a:lnTo>
                    <a:pt x="368522" y="492183"/>
                  </a:lnTo>
                  <a:lnTo>
                    <a:pt x="407888" y="467273"/>
                  </a:lnTo>
                  <a:lnTo>
                    <a:pt x="255845" y="467273"/>
                  </a:lnTo>
                  <a:lnTo>
                    <a:pt x="208882" y="461771"/>
                  </a:lnTo>
                  <a:lnTo>
                    <a:pt x="165742" y="446102"/>
                  </a:lnTo>
                  <a:lnTo>
                    <a:pt x="127664" y="421526"/>
                  </a:lnTo>
                  <a:lnTo>
                    <a:pt x="95889" y="389298"/>
                  </a:lnTo>
                  <a:lnTo>
                    <a:pt x="71657" y="350678"/>
                  </a:lnTo>
                  <a:lnTo>
                    <a:pt x="56208" y="306923"/>
                  </a:lnTo>
                  <a:lnTo>
                    <a:pt x="50783" y="259290"/>
                  </a:lnTo>
                  <a:lnTo>
                    <a:pt x="56208" y="211665"/>
                  </a:lnTo>
                  <a:lnTo>
                    <a:pt x="71657" y="167916"/>
                  </a:lnTo>
                  <a:lnTo>
                    <a:pt x="95889" y="129299"/>
                  </a:lnTo>
                  <a:lnTo>
                    <a:pt x="127664" y="97074"/>
                  </a:lnTo>
                  <a:lnTo>
                    <a:pt x="165742" y="72498"/>
                  </a:lnTo>
                  <a:lnTo>
                    <a:pt x="208882" y="56830"/>
                  </a:lnTo>
                  <a:lnTo>
                    <a:pt x="255845" y="51328"/>
                  </a:lnTo>
                  <a:lnTo>
                    <a:pt x="407447" y="51328"/>
                  </a:lnTo>
                  <a:lnTo>
                    <a:pt x="401978" y="46627"/>
                  </a:lnTo>
                  <a:lnTo>
                    <a:pt x="359066" y="22140"/>
                  </a:lnTo>
                  <a:lnTo>
                    <a:pt x="311414" y="6146"/>
                  </a:lnTo>
                  <a:lnTo>
                    <a:pt x="271363" y="418"/>
                  </a:lnTo>
                  <a:lnTo>
                    <a:pt x="265698" y="167"/>
                  </a:lnTo>
                  <a:lnTo>
                    <a:pt x="255835" y="0"/>
                  </a:lnTo>
                  <a:close/>
                </a:path>
                <a:path w="511809" h="518795">
                  <a:moveTo>
                    <a:pt x="501555" y="331539"/>
                  </a:moveTo>
                  <a:lnTo>
                    <a:pt x="448164" y="331539"/>
                  </a:lnTo>
                  <a:lnTo>
                    <a:pt x="425001" y="376877"/>
                  </a:lnTo>
                  <a:lnTo>
                    <a:pt x="392342" y="414442"/>
                  </a:lnTo>
                  <a:lnTo>
                    <a:pt x="352031" y="442911"/>
                  </a:lnTo>
                  <a:lnTo>
                    <a:pt x="305917" y="460962"/>
                  </a:lnTo>
                  <a:lnTo>
                    <a:pt x="255845" y="467273"/>
                  </a:lnTo>
                  <a:lnTo>
                    <a:pt x="407888" y="467273"/>
                  </a:lnTo>
                  <a:lnTo>
                    <a:pt x="451463" y="426426"/>
                  </a:lnTo>
                  <a:lnTo>
                    <a:pt x="489240" y="365545"/>
                  </a:lnTo>
                  <a:lnTo>
                    <a:pt x="501555" y="331539"/>
                  </a:lnTo>
                  <a:close/>
                </a:path>
                <a:path w="511809" h="518795">
                  <a:moveTo>
                    <a:pt x="255835" y="98604"/>
                  </a:moveTo>
                  <a:lnTo>
                    <a:pt x="205765" y="106810"/>
                  </a:lnTo>
                  <a:lnTo>
                    <a:pt x="162243" y="129652"/>
                  </a:lnTo>
                  <a:lnTo>
                    <a:pt x="127897" y="164460"/>
                  </a:lnTo>
                  <a:lnTo>
                    <a:pt x="105360" y="208569"/>
                  </a:lnTo>
                  <a:lnTo>
                    <a:pt x="97264" y="259311"/>
                  </a:lnTo>
                  <a:lnTo>
                    <a:pt x="97836" y="273060"/>
                  </a:lnTo>
                  <a:lnTo>
                    <a:pt x="106373" y="313152"/>
                  </a:lnTo>
                  <a:lnTo>
                    <a:pt x="123884" y="350433"/>
                  </a:lnTo>
                  <a:lnTo>
                    <a:pt x="165890" y="394111"/>
                  </a:lnTo>
                  <a:lnTo>
                    <a:pt x="207443" y="414383"/>
                  </a:lnTo>
                  <a:lnTo>
                    <a:pt x="253636" y="421442"/>
                  </a:lnTo>
                  <a:lnTo>
                    <a:pt x="269021" y="420686"/>
                  </a:lnTo>
                  <a:lnTo>
                    <a:pt x="314210" y="409453"/>
                  </a:lnTo>
                  <a:lnTo>
                    <a:pt x="348539" y="390083"/>
                  </a:lnTo>
                  <a:lnTo>
                    <a:pt x="374496" y="365339"/>
                  </a:lnTo>
                  <a:lnTo>
                    <a:pt x="255772" y="365339"/>
                  </a:lnTo>
                  <a:lnTo>
                    <a:pt x="247247" y="364991"/>
                  </a:lnTo>
                  <a:lnTo>
                    <a:pt x="199356" y="348557"/>
                  </a:lnTo>
                  <a:lnTo>
                    <a:pt x="168844" y="318116"/>
                  </a:lnTo>
                  <a:lnTo>
                    <a:pt x="153126" y="279392"/>
                  </a:lnTo>
                  <a:lnTo>
                    <a:pt x="151266" y="259290"/>
                  </a:lnTo>
                  <a:lnTo>
                    <a:pt x="159493" y="218060"/>
                  </a:lnTo>
                  <a:lnTo>
                    <a:pt x="181925" y="184337"/>
                  </a:lnTo>
                  <a:lnTo>
                    <a:pt x="215169" y="161580"/>
                  </a:lnTo>
                  <a:lnTo>
                    <a:pt x="255835" y="153230"/>
                  </a:lnTo>
                  <a:lnTo>
                    <a:pt x="374314" y="153230"/>
                  </a:lnTo>
                  <a:lnTo>
                    <a:pt x="372447" y="150504"/>
                  </a:lnTo>
                  <a:lnTo>
                    <a:pt x="339035" y="122612"/>
                  </a:lnTo>
                  <a:lnTo>
                    <a:pt x="299441" y="104841"/>
                  </a:lnTo>
                  <a:lnTo>
                    <a:pt x="255835" y="98604"/>
                  </a:lnTo>
                  <a:close/>
                </a:path>
                <a:path w="511809" h="518795">
                  <a:moveTo>
                    <a:pt x="411851" y="288514"/>
                  </a:moveTo>
                  <a:lnTo>
                    <a:pt x="356240" y="288514"/>
                  </a:lnTo>
                  <a:lnTo>
                    <a:pt x="354523" y="293729"/>
                  </a:lnTo>
                  <a:lnTo>
                    <a:pt x="351647" y="301454"/>
                  </a:lnTo>
                  <a:lnTo>
                    <a:pt x="326342" y="337600"/>
                  </a:lnTo>
                  <a:lnTo>
                    <a:pt x="285153" y="361129"/>
                  </a:lnTo>
                  <a:lnTo>
                    <a:pt x="255772" y="365339"/>
                  </a:lnTo>
                  <a:lnTo>
                    <a:pt x="374496" y="365339"/>
                  </a:lnTo>
                  <a:lnTo>
                    <a:pt x="377053" y="362901"/>
                  </a:lnTo>
                  <a:lnTo>
                    <a:pt x="398394" y="329555"/>
                  </a:lnTo>
                  <a:lnTo>
                    <a:pt x="411202" y="291697"/>
                  </a:lnTo>
                  <a:lnTo>
                    <a:pt x="411851" y="288514"/>
                  </a:lnTo>
                  <a:close/>
                </a:path>
                <a:path w="511809" h="518795">
                  <a:moveTo>
                    <a:pt x="407447" y="51328"/>
                  </a:moveTo>
                  <a:lnTo>
                    <a:pt x="255845" y="51328"/>
                  </a:lnTo>
                  <a:lnTo>
                    <a:pt x="304668" y="57222"/>
                  </a:lnTo>
                  <a:lnTo>
                    <a:pt x="349416" y="74061"/>
                  </a:lnTo>
                  <a:lnTo>
                    <a:pt x="388617" y="100578"/>
                  </a:lnTo>
                  <a:lnTo>
                    <a:pt x="420800" y="135506"/>
                  </a:lnTo>
                  <a:lnTo>
                    <a:pt x="444494" y="177580"/>
                  </a:lnTo>
                  <a:lnTo>
                    <a:pt x="458226" y="225532"/>
                  </a:lnTo>
                  <a:lnTo>
                    <a:pt x="458980" y="230139"/>
                  </a:lnTo>
                  <a:lnTo>
                    <a:pt x="251908" y="230401"/>
                  </a:lnTo>
                  <a:lnTo>
                    <a:pt x="241918" y="233672"/>
                  </a:lnTo>
                  <a:lnTo>
                    <a:pt x="234029" y="240058"/>
                  </a:lnTo>
                  <a:lnTo>
                    <a:pt x="228849" y="248842"/>
                  </a:lnTo>
                  <a:lnTo>
                    <a:pt x="226987" y="259311"/>
                  </a:lnTo>
                  <a:lnTo>
                    <a:pt x="228867" y="269755"/>
                  </a:lnTo>
                  <a:lnTo>
                    <a:pt x="234207" y="278554"/>
                  </a:lnTo>
                  <a:lnTo>
                    <a:pt x="242563" y="285032"/>
                  </a:lnTo>
                  <a:lnTo>
                    <a:pt x="253489" y="288514"/>
                  </a:lnTo>
                  <a:lnTo>
                    <a:pt x="509974" y="288514"/>
                  </a:lnTo>
                  <a:lnTo>
                    <a:pt x="510549" y="282766"/>
                  </a:lnTo>
                  <a:lnTo>
                    <a:pt x="511366" y="271771"/>
                  </a:lnTo>
                  <a:lnTo>
                    <a:pt x="511607" y="265845"/>
                  </a:lnTo>
                  <a:lnTo>
                    <a:pt x="511544" y="251908"/>
                  </a:lnTo>
                  <a:lnTo>
                    <a:pt x="506916" y="209459"/>
                  </a:lnTo>
                  <a:lnTo>
                    <a:pt x="492618" y="161023"/>
                  </a:lnTo>
                  <a:lnTo>
                    <a:pt x="469719" y="117071"/>
                  </a:lnTo>
                  <a:lnTo>
                    <a:pt x="439184" y="78604"/>
                  </a:lnTo>
                  <a:lnTo>
                    <a:pt x="407447" y="51328"/>
                  </a:lnTo>
                  <a:close/>
                </a:path>
                <a:path w="511809" h="518795">
                  <a:moveTo>
                    <a:pt x="374314" y="153230"/>
                  </a:moveTo>
                  <a:lnTo>
                    <a:pt x="255835" y="153230"/>
                  </a:lnTo>
                  <a:lnTo>
                    <a:pt x="277362" y="155450"/>
                  </a:lnTo>
                  <a:lnTo>
                    <a:pt x="297591" y="161972"/>
                  </a:lnTo>
                  <a:lnTo>
                    <a:pt x="316075" y="172592"/>
                  </a:lnTo>
                  <a:lnTo>
                    <a:pt x="332366" y="187104"/>
                  </a:lnTo>
                  <a:lnTo>
                    <a:pt x="397506" y="187104"/>
                  </a:lnTo>
                  <a:lnTo>
                    <a:pt x="374314" y="153230"/>
                  </a:lnTo>
                  <a:close/>
                </a:path>
              </a:pathLst>
            </a:custGeom>
            <a:solidFill>
              <a:srgbClr val="11D139"/>
            </a:solidFill>
          </p:spPr>
          <p:txBody>
            <a:bodyPr wrap="square" lIns="0" tIns="0" rIns="0" bIns="0" rtlCol="0"/>
            <a:lstStyle/>
            <a:p>
              <a:endParaRPr/>
            </a:p>
          </p:txBody>
        </p:sp>
        <p:sp>
          <p:nvSpPr>
            <p:cNvPr id="34" name="object 8"/>
            <p:cNvSpPr/>
            <p:nvPr/>
          </p:nvSpPr>
          <p:spPr>
            <a:xfrm>
              <a:off x="18740852" y="10531581"/>
              <a:ext cx="429583" cy="227375"/>
            </a:xfrm>
            <a:prstGeom prst="rect">
              <a:avLst/>
            </a:prstGeom>
            <a:blipFill>
              <a:blip r:embed="rId2" cstate="print"/>
              <a:stretch>
                <a:fillRect/>
              </a:stretch>
            </a:blipFill>
          </p:spPr>
          <p:txBody>
            <a:bodyPr wrap="square" lIns="0" tIns="0" rIns="0" bIns="0" rtlCol="0"/>
            <a:lstStyle/>
            <a:p>
              <a:endParaRPr/>
            </a:p>
          </p:txBody>
        </p:sp>
        <p:sp>
          <p:nvSpPr>
            <p:cNvPr id="35" name="object 9"/>
            <p:cNvSpPr/>
            <p:nvPr/>
          </p:nvSpPr>
          <p:spPr>
            <a:xfrm>
              <a:off x="18511702" y="10531226"/>
              <a:ext cx="207375" cy="227731"/>
            </a:xfrm>
            <a:prstGeom prst="rect">
              <a:avLst/>
            </a:prstGeom>
            <a:blipFill>
              <a:blip r:embed="rId3" cstate="print"/>
              <a:stretch>
                <a:fillRect/>
              </a:stretch>
            </a:blipFill>
          </p:spPr>
          <p:txBody>
            <a:bodyPr wrap="square" lIns="0" tIns="0" rIns="0" bIns="0" rtlCol="0"/>
            <a:lstStyle/>
            <a:p>
              <a:endParaRPr/>
            </a:p>
          </p:txBody>
        </p:sp>
        <p:sp>
          <p:nvSpPr>
            <p:cNvPr id="40" name="object 10"/>
            <p:cNvSpPr/>
            <p:nvPr/>
          </p:nvSpPr>
          <p:spPr>
            <a:xfrm>
              <a:off x="19265207" y="10531226"/>
              <a:ext cx="207645" cy="227965"/>
            </a:xfrm>
            <a:custGeom>
              <a:avLst/>
              <a:gdLst/>
              <a:ahLst/>
              <a:cxnLst/>
              <a:rect l="l" t="t" r="r" b="b"/>
              <a:pathLst>
                <a:path w="207644" h="227965">
                  <a:moveTo>
                    <a:pt x="103693" y="0"/>
                  </a:moveTo>
                  <a:lnTo>
                    <a:pt x="60134" y="8664"/>
                  </a:lnTo>
                  <a:lnTo>
                    <a:pt x="27529" y="32578"/>
                  </a:lnTo>
                  <a:lnTo>
                    <a:pt x="7083" y="68624"/>
                  </a:lnTo>
                  <a:lnTo>
                    <a:pt x="0" y="113682"/>
                  </a:lnTo>
                  <a:lnTo>
                    <a:pt x="0" y="116478"/>
                  </a:lnTo>
                  <a:lnTo>
                    <a:pt x="303" y="119137"/>
                  </a:lnTo>
                  <a:lnTo>
                    <a:pt x="471" y="121849"/>
                  </a:lnTo>
                  <a:lnTo>
                    <a:pt x="418" y="123022"/>
                  </a:lnTo>
                  <a:lnTo>
                    <a:pt x="575" y="124111"/>
                  </a:lnTo>
                  <a:lnTo>
                    <a:pt x="785" y="126687"/>
                  </a:lnTo>
                  <a:lnTo>
                    <a:pt x="764" y="128195"/>
                  </a:lnTo>
                  <a:lnTo>
                    <a:pt x="921" y="129619"/>
                  </a:lnTo>
                  <a:lnTo>
                    <a:pt x="1057" y="129619"/>
                  </a:lnTo>
                  <a:lnTo>
                    <a:pt x="11961" y="170190"/>
                  </a:lnTo>
                  <a:lnTo>
                    <a:pt x="34234" y="201111"/>
                  </a:lnTo>
                  <a:lnTo>
                    <a:pt x="66049" y="220814"/>
                  </a:lnTo>
                  <a:lnTo>
                    <a:pt x="105577" y="227731"/>
                  </a:lnTo>
                  <a:lnTo>
                    <a:pt x="135672" y="224423"/>
                  </a:lnTo>
                  <a:lnTo>
                    <a:pt x="161673" y="214696"/>
                  </a:lnTo>
                  <a:lnTo>
                    <a:pt x="183256" y="198845"/>
                  </a:lnTo>
                  <a:lnTo>
                    <a:pt x="193273" y="185952"/>
                  </a:lnTo>
                  <a:lnTo>
                    <a:pt x="107452" y="185952"/>
                  </a:lnTo>
                  <a:lnTo>
                    <a:pt x="88269" y="182309"/>
                  </a:lnTo>
                  <a:lnTo>
                    <a:pt x="71785" y="171543"/>
                  </a:lnTo>
                  <a:lnTo>
                    <a:pt x="59334" y="153895"/>
                  </a:lnTo>
                  <a:lnTo>
                    <a:pt x="52249" y="129608"/>
                  </a:lnTo>
                  <a:lnTo>
                    <a:pt x="206455" y="129608"/>
                  </a:lnTo>
                  <a:lnTo>
                    <a:pt x="206998" y="124415"/>
                  </a:lnTo>
                  <a:lnTo>
                    <a:pt x="207375" y="119137"/>
                  </a:lnTo>
                  <a:lnTo>
                    <a:pt x="207375" y="113682"/>
                  </a:lnTo>
                  <a:lnTo>
                    <a:pt x="203698" y="90290"/>
                  </a:lnTo>
                  <a:lnTo>
                    <a:pt x="52877" y="90290"/>
                  </a:lnTo>
                  <a:lnTo>
                    <a:pt x="59717" y="69932"/>
                  </a:lnTo>
                  <a:lnTo>
                    <a:pt x="70726" y="54668"/>
                  </a:lnTo>
                  <a:lnTo>
                    <a:pt x="85515" y="45082"/>
                  </a:lnTo>
                  <a:lnTo>
                    <a:pt x="103693" y="41757"/>
                  </a:lnTo>
                  <a:lnTo>
                    <a:pt x="185054" y="41757"/>
                  </a:lnTo>
                  <a:lnTo>
                    <a:pt x="179847" y="32578"/>
                  </a:lnTo>
                  <a:lnTo>
                    <a:pt x="147246" y="8664"/>
                  </a:lnTo>
                  <a:lnTo>
                    <a:pt x="103693" y="0"/>
                  </a:lnTo>
                  <a:close/>
                </a:path>
                <a:path w="207644" h="227965">
                  <a:moveTo>
                    <a:pt x="158330" y="156738"/>
                  </a:moveTo>
                  <a:lnTo>
                    <a:pt x="149053" y="169254"/>
                  </a:lnTo>
                  <a:lnTo>
                    <a:pt x="137599" y="178413"/>
                  </a:lnTo>
                  <a:lnTo>
                    <a:pt x="123790" y="184038"/>
                  </a:lnTo>
                  <a:lnTo>
                    <a:pt x="107452" y="185952"/>
                  </a:lnTo>
                  <a:lnTo>
                    <a:pt x="193273" y="185952"/>
                  </a:lnTo>
                  <a:lnTo>
                    <a:pt x="200098" y="177167"/>
                  </a:lnTo>
                  <a:lnTo>
                    <a:pt x="158330" y="156738"/>
                  </a:lnTo>
                  <a:close/>
                </a:path>
                <a:path w="207644" h="227965">
                  <a:moveTo>
                    <a:pt x="185054" y="41757"/>
                  </a:moveTo>
                  <a:lnTo>
                    <a:pt x="103693" y="41757"/>
                  </a:lnTo>
                  <a:lnTo>
                    <a:pt x="121866" y="45082"/>
                  </a:lnTo>
                  <a:lnTo>
                    <a:pt x="136654" y="54668"/>
                  </a:lnTo>
                  <a:lnTo>
                    <a:pt x="147662" y="69932"/>
                  </a:lnTo>
                  <a:lnTo>
                    <a:pt x="154497" y="90290"/>
                  </a:lnTo>
                  <a:lnTo>
                    <a:pt x="203698" y="90290"/>
                  </a:lnTo>
                  <a:lnTo>
                    <a:pt x="200292" y="68624"/>
                  </a:lnTo>
                  <a:lnTo>
                    <a:pt x="185054" y="41757"/>
                  </a:lnTo>
                  <a:close/>
                </a:path>
              </a:pathLst>
            </a:custGeom>
            <a:solidFill>
              <a:srgbClr val="000000"/>
            </a:solidFill>
          </p:spPr>
          <p:txBody>
            <a:bodyPr wrap="square" lIns="0" tIns="0" rIns="0" bIns="0" rtlCol="0"/>
            <a:lstStyle/>
            <a:p>
              <a:endParaRPr/>
            </a:p>
          </p:txBody>
        </p:sp>
        <p:sp>
          <p:nvSpPr>
            <p:cNvPr id="41" name="object 11"/>
            <p:cNvSpPr/>
            <p:nvPr/>
          </p:nvSpPr>
          <p:spPr>
            <a:xfrm>
              <a:off x="19492845" y="10531226"/>
              <a:ext cx="207375" cy="227731"/>
            </a:xfrm>
            <a:prstGeom prst="rect">
              <a:avLst/>
            </a:prstGeom>
            <a:blipFill>
              <a:blip r:embed="rId4" cstate="print"/>
              <a:stretch>
                <a:fillRect/>
              </a:stretch>
            </a:blipFill>
          </p:spPr>
          <p:txBody>
            <a:bodyPr wrap="square" lIns="0" tIns="0" rIns="0" bIns="0" rtlCol="0"/>
            <a:lstStyle/>
            <a:p>
              <a:endParaRPr/>
            </a:p>
          </p:txBody>
        </p:sp>
        <p:sp>
          <p:nvSpPr>
            <p:cNvPr id="42" name="object 12"/>
            <p:cNvSpPr/>
            <p:nvPr/>
          </p:nvSpPr>
          <p:spPr>
            <a:xfrm>
              <a:off x="19202482" y="10712618"/>
              <a:ext cx="48895" cy="46990"/>
            </a:xfrm>
            <a:custGeom>
              <a:avLst/>
              <a:gdLst/>
              <a:ahLst/>
              <a:cxnLst/>
              <a:rect l="l" t="t" r="r" b="b"/>
              <a:pathLst>
                <a:path w="48894" h="46990">
                  <a:moveTo>
                    <a:pt x="41506" y="0"/>
                  </a:moveTo>
                  <a:lnTo>
                    <a:pt x="6847" y="0"/>
                  </a:lnTo>
                  <a:lnTo>
                    <a:pt x="0" y="6858"/>
                  </a:lnTo>
                  <a:lnTo>
                    <a:pt x="0" y="40051"/>
                  </a:lnTo>
                  <a:lnTo>
                    <a:pt x="6847" y="46888"/>
                  </a:lnTo>
                  <a:lnTo>
                    <a:pt x="41506" y="46888"/>
                  </a:lnTo>
                  <a:lnTo>
                    <a:pt x="48344" y="40051"/>
                  </a:lnTo>
                  <a:lnTo>
                    <a:pt x="48344" y="6858"/>
                  </a:lnTo>
                  <a:lnTo>
                    <a:pt x="41506" y="0"/>
                  </a:lnTo>
                  <a:close/>
                </a:path>
              </a:pathLst>
            </a:custGeom>
            <a:solidFill>
              <a:srgbClr val="000000"/>
            </a:solidFill>
          </p:spPr>
          <p:txBody>
            <a:bodyPr wrap="square" lIns="0" tIns="0" rIns="0" bIns="0" rtlCol="0"/>
            <a:lstStyle/>
            <a:p>
              <a:endParaRPr/>
            </a:p>
          </p:txBody>
        </p:sp>
      </p:grpSp>
      <p:sp>
        <p:nvSpPr>
          <p:cNvPr id="43" name="Author and Date"/>
          <p:cNvSpPr txBox="1">
            <a:spLocks noGrp="1"/>
          </p:cNvSpPr>
          <p:nvPr>
            <p:ph type="body" sz="quarter" idx="24" hasCustomPrompt="1"/>
          </p:nvPr>
        </p:nvSpPr>
        <p:spPr>
          <a:xfrm>
            <a:off x="18042258" y="7826188"/>
            <a:ext cx="5039999" cy="4549258"/>
          </a:xfrm>
          <a:prstGeom prst="rect">
            <a:avLst/>
          </a:prstGeom>
        </p:spPr>
        <p:txBody>
          <a:bodyPr lIns="45719" tIns="45719" rIns="45719" bIns="45719" anchor="t">
            <a:normAutofit/>
          </a:bodyPr>
          <a:lstStyle>
            <a:lvl1pPr algn="l" defTabSz="734694">
              <a:lnSpc>
                <a:spcPct val="100000"/>
              </a:lnSpc>
              <a:defRPr sz="3600" b="0">
                <a:solidFill>
                  <a:schemeClr val="tx1"/>
                </a:solidFill>
                <a:latin typeface="+mn-lt"/>
              </a:defRPr>
            </a:lvl1pPr>
          </a:lstStyle>
          <a:p>
            <a:r>
              <a:rPr lang="et-EE" dirty="0"/>
              <a:t>Presentation Text</a:t>
            </a:r>
            <a:endParaRPr dirty="0"/>
          </a:p>
        </p:txBody>
      </p:sp>
      <p:sp>
        <p:nvSpPr>
          <p:cNvPr id="44" name="Author and Date"/>
          <p:cNvSpPr txBox="1">
            <a:spLocks noGrp="1"/>
          </p:cNvSpPr>
          <p:nvPr>
            <p:ph type="body" sz="quarter" idx="25" hasCustomPrompt="1"/>
          </p:nvPr>
        </p:nvSpPr>
        <p:spPr>
          <a:xfrm>
            <a:off x="1232306" y="2595283"/>
            <a:ext cx="5039999" cy="4728552"/>
          </a:xfrm>
          <a:prstGeom prst="rect">
            <a:avLst/>
          </a:prstGeom>
        </p:spPr>
        <p:txBody>
          <a:bodyPr lIns="45719" tIns="45719" rIns="45719" bIns="45719" anchor="t">
            <a:normAutofit/>
          </a:bodyPr>
          <a:lstStyle>
            <a:lvl1pPr algn="l" defTabSz="734694">
              <a:lnSpc>
                <a:spcPct val="100000"/>
              </a:lnSpc>
              <a:defRPr sz="3600" b="0">
                <a:solidFill>
                  <a:schemeClr val="tx1"/>
                </a:solidFill>
                <a:latin typeface="+mn-lt"/>
              </a:defRPr>
            </a:lvl1pPr>
          </a:lstStyle>
          <a:p>
            <a:r>
              <a:rPr lang="et-EE" dirty="0"/>
              <a:t>Presentation Text</a:t>
            </a:r>
            <a:endParaRPr dirty="0"/>
          </a:p>
        </p:txBody>
      </p:sp>
      <p:sp>
        <p:nvSpPr>
          <p:cNvPr id="45" name="Picture Placeholder 2"/>
          <p:cNvSpPr>
            <a:spLocks noGrp="1" noChangeAspect="1"/>
          </p:cNvSpPr>
          <p:nvPr>
            <p:ph type="pic" sz="quarter" idx="26"/>
          </p:nvPr>
        </p:nvSpPr>
        <p:spPr>
          <a:xfrm>
            <a:off x="6844580" y="2283834"/>
            <a:ext cx="5040000" cy="5040000"/>
          </a:xfrm>
          <a:solidFill>
            <a:schemeClr val="bg2">
              <a:lumMod val="95000"/>
            </a:schemeClr>
          </a:solidFill>
        </p:spPr>
        <p:txBody>
          <a:bodyPr anchor="ctr">
            <a:normAutofit/>
          </a:bodyPr>
          <a:lstStyle>
            <a:lvl1pPr algn="ctr">
              <a:defRPr sz="4800">
                <a:solidFill>
                  <a:schemeClr val="bg1"/>
                </a:solidFill>
              </a:defRPr>
            </a:lvl1pPr>
          </a:lstStyle>
          <a:p>
            <a:r>
              <a:rPr lang="en-US"/>
              <a:t>Click icon to add picture</a:t>
            </a:r>
          </a:p>
        </p:txBody>
      </p:sp>
      <p:sp>
        <p:nvSpPr>
          <p:cNvPr id="46" name="Picture Placeholder 2"/>
          <p:cNvSpPr>
            <a:spLocks noGrp="1" noChangeAspect="1"/>
          </p:cNvSpPr>
          <p:nvPr>
            <p:ph type="pic" sz="quarter" idx="27"/>
          </p:nvPr>
        </p:nvSpPr>
        <p:spPr>
          <a:xfrm>
            <a:off x="18069130" y="2283834"/>
            <a:ext cx="5040000" cy="5040000"/>
          </a:xfrm>
          <a:solidFill>
            <a:schemeClr val="bg2">
              <a:lumMod val="95000"/>
            </a:schemeClr>
          </a:solidFill>
        </p:spPr>
        <p:txBody>
          <a:bodyPr anchor="ctr">
            <a:normAutofit/>
          </a:bodyPr>
          <a:lstStyle>
            <a:lvl1pPr algn="ctr">
              <a:defRPr sz="4800">
                <a:solidFill>
                  <a:schemeClr val="bg1"/>
                </a:solidFill>
              </a:defRPr>
            </a:lvl1pPr>
          </a:lstStyle>
          <a:p>
            <a:r>
              <a:rPr lang="en-US"/>
              <a:t>Click icon to add picture</a:t>
            </a:r>
          </a:p>
        </p:txBody>
      </p:sp>
      <p:sp>
        <p:nvSpPr>
          <p:cNvPr id="47" name="Author and Date"/>
          <p:cNvSpPr txBox="1">
            <a:spLocks noGrp="1"/>
          </p:cNvSpPr>
          <p:nvPr>
            <p:ph type="body" sz="quarter" idx="28" hasCustomPrompt="1"/>
          </p:nvPr>
        </p:nvSpPr>
        <p:spPr>
          <a:xfrm>
            <a:off x="12456855" y="2595282"/>
            <a:ext cx="5039999" cy="4728552"/>
          </a:xfrm>
          <a:prstGeom prst="rect">
            <a:avLst/>
          </a:prstGeom>
        </p:spPr>
        <p:txBody>
          <a:bodyPr lIns="45719" tIns="45719" rIns="45719" bIns="45719" anchor="t">
            <a:normAutofit/>
          </a:bodyPr>
          <a:lstStyle>
            <a:lvl1pPr algn="l" defTabSz="734694">
              <a:lnSpc>
                <a:spcPct val="100000"/>
              </a:lnSpc>
              <a:defRPr sz="3600" b="0">
                <a:solidFill>
                  <a:schemeClr val="tx1"/>
                </a:solidFill>
                <a:latin typeface="+mn-lt"/>
              </a:defRPr>
            </a:lvl1pPr>
          </a:lstStyle>
          <a:p>
            <a:r>
              <a:rPr lang="et-EE" dirty="0"/>
              <a:t>Presentation Text</a:t>
            </a:r>
            <a:endParaRPr dirty="0"/>
          </a:p>
        </p:txBody>
      </p:sp>
    </p:spTree>
    <p:extLst>
      <p:ext uri="{BB962C8B-B14F-4D97-AF65-F5344CB8AC3E}">
        <p14:creationId xmlns:p14="http://schemas.microsoft.com/office/powerpoint/2010/main" val="1341211073"/>
      </p:ext>
    </p:extLst>
  </p:cSld>
  <p:clrMapOvr>
    <a:overrideClrMapping bg1="lt1" tx1="dk1" bg2="lt2" tx2="dk2" accent1="accent1" accent2="accent2" accent3="accent3" accent4="accent4" accent5="accent5" accent6="accent6" hlink="hlink" folHlink="folHlink"/>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Tekst pildiga C">
    <p:bg>
      <p:bgRef idx="1001">
        <a:schemeClr val="bg1"/>
      </p:bgRef>
    </p:bg>
    <p:spTree>
      <p:nvGrpSpPr>
        <p:cNvPr id="1" name=""/>
        <p:cNvGrpSpPr/>
        <p:nvPr/>
      </p:nvGrpSpPr>
      <p:grpSpPr>
        <a:xfrm>
          <a:off x="0" y="0"/>
          <a:ext cx="0" cy="0"/>
          <a:chOff x="0" y="0"/>
          <a:chExt cx="0" cy="0"/>
        </a:xfrm>
      </p:grpSpPr>
      <p:sp>
        <p:nvSpPr>
          <p:cNvPr id="15" name="Body Level One…"/>
          <p:cNvSpPr txBox="1">
            <a:spLocks noGrp="1"/>
          </p:cNvSpPr>
          <p:nvPr>
            <p:ph type="body" sz="quarter" idx="14" hasCustomPrompt="1"/>
          </p:nvPr>
        </p:nvSpPr>
        <p:spPr>
          <a:xfrm>
            <a:off x="1231069" y="1156448"/>
            <a:ext cx="10615790" cy="914400"/>
          </a:xfrm>
          <a:prstGeom prst="rect">
            <a:avLst/>
          </a:prstGeom>
        </p:spPr>
        <p:txBody>
          <a:bodyPr>
            <a:normAutofit/>
          </a:bodyPr>
          <a:lstStyle>
            <a:lvl1pPr>
              <a:lnSpc>
                <a:spcPts val="3600"/>
              </a:lnSpc>
              <a:defRPr sz="5400" b="1">
                <a:solidFill>
                  <a:srgbClr val="66B345"/>
                </a:solidFill>
              </a:defRPr>
            </a:lvl1pPr>
            <a:lvl2pPr>
              <a:lnSpc>
                <a:spcPts val="3600"/>
              </a:lnSpc>
              <a:defRPr sz="4200" b="1">
                <a:solidFill>
                  <a:schemeClr val="tx1"/>
                </a:solidFill>
              </a:defRPr>
            </a:lvl2pPr>
            <a:lvl3pPr>
              <a:lnSpc>
                <a:spcPts val="3600"/>
              </a:lnSpc>
              <a:defRPr sz="4200" b="1">
                <a:solidFill>
                  <a:schemeClr val="tx1"/>
                </a:solidFill>
              </a:defRPr>
            </a:lvl3pPr>
            <a:lvl4pPr>
              <a:lnSpc>
                <a:spcPts val="3600"/>
              </a:lnSpc>
              <a:defRPr sz="4200" b="1">
                <a:solidFill>
                  <a:schemeClr val="tx1"/>
                </a:solidFill>
              </a:defRPr>
            </a:lvl4pPr>
            <a:lvl5pPr>
              <a:lnSpc>
                <a:spcPts val="3600"/>
              </a:lnSpc>
              <a:defRPr sz="4200" b="1">
                <a:solidFill>
                  <a:schemeClr val="tx1"/>
                </a:solidFill>
              </a:defRPr>
            </a:lvl5pPr>
          </a:lstStyle>
          <a:p>
            <a:r>
              <a:rPr dirty="0"/>
              <a:t>Presentation Subtitle</a:t>
            </a:r>
            <a:r>
              <a:rPr lang="et-EE" dirty="0"/>
              <a:t> </a:t>
            </a:r>
            <a:endParaRPr dirty="0"/>
          </a:p>
        </p:txBody>
      </p:sp>
      <p:grpSp>
        <p:nvGrpSpPr>
          <p:cNvPr id="32" name="Group 31"/>
          <p:cNvGrpSpPr/>
          <p:nvPr userDrawn="1"/>
        </p:nvGrpSpPr>
        <p:grpSpPr>
          <a:xfrm>
            <a:off x="22129434" y="12869748"/>
            <a:ext cx="1801594" cy="518795"/>
            <a:chOff x="17898626" y="10386055"/>
            <a:chExt cx="1801594" cy="518795"/>
          </a:xfrm>
        </p:grpSpPr>
        <p:sp>
          <p:nvSpPr>
            <p:cNvPr id="33" name="object 7"/>
            <p:cNvSpPr/>
            <p:nvPr/>
          </p:nvSpPr>
          <p:spPr>
            <a:xfrm>
              <a:off x="17898626" y="10386055"/>
              <a:ext cx="511809" cy="518795"/>
            </a:xfrm>
            <a:custGeom>
              <a:avLst/>
              <a:gdLst/>
              <a:ahLst/>
              <a:cxnLst/>
              <a:rect l="l" t="t" r="r" b="b"/>
              <a:pathLst>
                <a:path w="511809" h="518795">
                  <a:moveTo>
                    <a:pt x="255835" y="0"/>
                  </a:moveTo>
                  <a:lnTo>
                    <a:pt x="216027" y="2963"/>
                  </a:lnTo>
                  <a:lnTo>
                    <a:pt x="152784" y="21966"/>
                  </a:lnTo>
                  <a:lnTo>
                    <a:pt x="109526" y="46571"/>
                  </a:lnTo>
                  <a:lnTo>
                    <a:pt x="72290" y="78539"/>
                  </a:lnTo>
                  <a:lnTo>
                    <a:pt x="41896" y="116833"/>
                  </a:lnTo>
                  <a:lnTo>
                    <a:pt x="19169" y="160417"/>
                  </a:lnTo>
                  <a:lnTo>
                    <a:pt x="4929" y="208255"/>
                  </a:lnTo>
                  <a:lnTo>
                    <a:pt x="0" y="259311"/>
                  </a:lnTo>
                  <a:lnTo>
                    <a:pt x="4182" y="306093"/>
                  </a:lnTo>
                  <a:lnTo>
                    <a:pt x="16381" y="350678"/>
                  </a:lnTo>
                  <a:lnTo>
                    <a:pt x="35970" y="391967"/>
                  </a:lnTo>
                  <a:lnTo>
                    <a:pt x="62463" y="429163"/>
                  </a:lnTo>
                  <a:lnTo>
                    <a:pt x="95282" y="461268"/>
                  </a:lnTo>
                  <a:lnTo>
                    <a:pt x="133870" y="487335"/>
                  </a:lnTo>
                  <a:lnTo>
                    <a:pt x="192799" y="510655"/>
                  </a:lnTo>
                  <a:lnTo>
                    <a:pt x="255803" y="518622"/>
                  </a:lnTo>
                  <a:lnTo>
                    <a:pt x="262630" y="518539"/>
                  </a:lnTo>
                  <a:lnTo>
                    <a:pt x="276201" y="517806"/>
                  </a:lnTo>
                  <a:lnTo>
                    <a:pt x="292807" y="515942"/>
                  </a:lnTo>
                  <a:lnTo>
                    <a:pt x="308849" y="513167"/>
                  </a:lnTo>
                  <a:lnTo>
                    <a:pt x="309519" y="512843"/>
                  </a:lnTo>
                  <a:lnTo>
                    <a:pt x="311854" y="512361"/>
                  </a:lnTo>
                  <a:lnTo>
                    <a:pt x="312012" y="512361"/>
                  </a:lnTo>
                  <a:lnTo>
                    <a:pt x="320430" y="510288"/>
                  </a:lnTo>
                  <a:lnTo>
                    <a:pt x="321498" y="509785"/>
                  </a:lnTo>
                  <a:lnTo>
                    <a:pt x="322576" y="509649"/>
                  </a:lnTo>
                  <a:lnTo>
                    <a:pt x="322890" y="509649"/>
                  </a:lnTo>
                  <a:lnTo>
                    <a:pt x="326084" y="508759"/>
                  </a:lnTo>
                  <a:lnTo>
                    <a:pt x="368522" y="492183"/>
                  </a:lnTo>
                  <a:lnTo>
                    <a:pt x="407888" y="467273"/>
                  </a:lnTo>
                  <a:lnTo>
                    <a:pt x="255845" y="467273"/>
                  </a:lnTo>
                  <a:lnTo>
                    <a:pt x="208882" y="461771"/>
                  </a:lnTo>
                  <a:lnTo>
                    <a:pt x="165742" y="446102"/>
                  </a:lnTo>
                  <a:lnTo>
                    <a:pt x="127664" y="421526"/>
                  </a:lnTo>
                  <a:lnTo>
                    <a:pt x="95889" y="389298"/>
                  </a:lnTo>
                  <a:lnTo>
                    <a:pt x="71657" y="350678"/>
                  </a:lnTo>
                  <a:lnTo>
                    <a:pt x="56208" y="306923"/>
                  </a:lnTo>
                  <a:lnTo>
                    <a:pt x="50783" y="259290"/>
                  </a:lnTo>
                  <a:lnTo>
                    <a:pt x="56208" y="211665"/>
                  </a:lnTo>
                  <a:lnTo>
                    <a:pt x="71657" y="167916"/>
                  </a:lnTo>
                  <a:lnTo>
                    <a:pt x="95889" y="129299"/>
                  </a:lnTo>
                  <a:lnTo>
                    <a:pt x="127664" y="97074"/>
                  </a:lnTo>
                  <a:lnTo>
                    <a:pt x="165742" y="72498"/>
                  </a:lnTo>
                  <a:lnTo>
                    <a:pt x="208882" y="56830"/>
                  </a:lnTo>
                  <a:lnTo>
                    <a:pt x="255845" y="51328"/>
                  </a:lnTo>
                  <a:lnTo>
                    <a:pt x="407447" y="51328"/>
                  </a:lnTo>
                  <a:lnTo>
                    <a:pt x="401978" y="46627"/>
                  </a:lnTo>
                  <a:lnTo>
                    <a:pt x="359066" y="22140"/>
                  </a:lnTo>
                  <a:lnTo>
                    <a:pt x="311414" y="6146"/>
                  </a:lnTo>
                  <a:lnTo>
                    <a:pt x="271363" y="418"/>
                  </a:lnTo>
                  <a:lnTo>
                    <a:pt x="265698" y="167"/>
                  </a:lnTo>
                  <a:lnTo>
                    <a:pt x="255835" y="0"/>
                  </a:lnTo>
                  <a:close/>
                </a:path>
                <a:path w="511809" h="518795">
                  <a:moveTo>
                    <a:pt x="501555" y="331539"/>
                  </a:moveTo>
                  <a:lnTo>
                    <a:pt x="448164" y="331539"/>
                  </a:lnTo>
                  <a:lnTo>
                    <a:pt x="425001" y="376877"/>
                  </a:lnTo>
                  <a:lnTo>
                    <a:pt x="392342" y="414442"/>
                  </a:lnTo>
                  <a:lnTo>
                    <a:pt x="352031" y="442911"/>
                  </a:lnTo>
                  <a:lnTo>
                    <a:pt x="305917" y="460962"/>
                  </a:lnTo>
                  <a:lnTo>
                    <a:pt x="255845" y="467273"/>
                  </a:lnTo>
                  <a:lnTo>
                    <a:pt x="407888" y="467273"/>
                  </a:lnTo>
                  <a:lnTo>
                    <a:pt x="451463" y="426426"/>
                  </a:lnTo>
                  <a:lnTo>
                    <a:pt x="489240" y="365545"/>
                  </a:lnTo>
                  <a:lnTo>
                    <a:pt x="501555" y="331539"/>
                  </a:lnTo>
                  <a:close/>
                </a:path>
                <a:path w="511809" h="518795">
                  <a:moveTo>
                    <a:pt x="255835" y="98604"/>
                  </a:moveTo>
                  <a:lnTo>
                    <a:pt x="205765" y="106810"/>
                  </a:lnTo>
                  <a:lnTo>
                    <a:pt x="162243" y="129652"/>
                  </a:lnTo>
                  <a:lnTo>
                    <a:pt x="127897" y="164460"/>
                  </a:lnTo>
                  <a:lnTo>
                    <a:pt x="105360" y="208569"/>
                  </a:lnTo>
                  <a:lnTo>
                    <a:pt x="97264" y="259311"/>
                  </a:lnTo>
                  <a:lnTo>
                    <a:pt x="97836" y="273060"/>
                  </a:lnTo>
                  <a:lnTo>
                    <a:pt x="106373" y="313152"/>
                  </a:lnTo>
                  <a:lnTo>
                    <a:pt x="123884" y="350433"/>
                  </a:lnTo>
                  <a:lnTo>
                    <a:pt x="165890" y="394111"/>
                  </a:lnTo>
                  <a:lnTo>
                    <a:pt x="207443" y="414383"/>
                  </a:lnTo>
                  <a:lnTo>
                    <a:pt x="253636" y="421442"/>
                  </a:lnTo>
                  <a:lnTo>
                    <a:pt x="269021" y="420686"/>
                  </a:lnTo>
                  <a:lnTo>
                    <a:pt x="314210" y="409453"/>
                  </a:lnTo>
                  <a:lnTo>
                    <a:pt x="348539" y="390083"/>
                  </a:lnTo>
                  <a:lnTo>
                    <a:pt x="374496" y="365339"/>
                  </a:lnTo>
                  <a:lnTo>
                    <a:pt x="255772" y="365339"/>
                  </a:lnTo>
                  <a:lnTo>
                    <a:pt x="247247" y="364991"/>
                  </a:lnTo>
                  <a:lnTo>
                    <a:pt x="199356" y="348557"/>
                  </a:lnTo>
                  <a:lnTo>
                    <a:pt x="168844" y="318116"/>
                  </a:lnTo>
                  <a:lnTo>
                    <a:pt x="153126" y="279392"/>
                  </a:lnTo>
                  <a:lnTo>
                    <a:pt x="151266" y="259290"/>
                  </a:lnTo>
                  <a:lnTo>
                    <a:pt x="159493" y="218060"/>
                  </a:lnTo>
                  <a:lnTo>
                    <a:pt x="181925" y="184337"/>
                  </a:lnTo>
                  <a:lnTo>
                    <a:pt x="215169" y="161580"/>
                  </a:lnTo>
                  <a:lnTo>
                    <a:pt x="255835" y="153230"/>
                  </a:lnTo>
                  <a:lnTo>
                    <a:pt x="374314" y="153230"/>
                  </a:lnTo>
                  <a:lnTo>
                    <a:pt x="372447" y="150504"/>
                  </a:lnTo>
                  <a:lnTo>
                    <a:pt x="339035" y="122612"/>
                  </a:lnTo>
                  <a:lnTo>
                    <a:pt x="299441" y="104841"/>
                  </a:lnTo>
                  <a:lnTo>
                    <a:pt x="255835" y="98604"/>
                  </a:lnTo>
                  <a:close/>
                </a:path>
                <a:path w="511809" h="518795">
                  <a:moveTo>
                    <a:pt x="411851" y="288514"/>
                  </a:moveTo>
                  <a:lnTo>
                    <a:pt x="356240" y="288514"/>
                  </a:lnTo>
                  <a:lnTo>
                    <a:pt x="354523" y="293729"/>
                  </a:lnTo>
                  <a:lnTo>
                    <a:pt x="351647" y="301454"/>
                  </a:lnTo>
                  <a:lnTo>
                    <a:pt x="326342" y="337600"/>
                  </a:lnTo>
                  <a:lnTo>
                    <a:pt x="285153" y="361129"/>
                  </a:lnTo>
                  <a:lnTo>
                    <a:pt x="255772" y="365339"/>
                  </a:lnTo>
                  <a:lnTo>
                    <a:pt x="374496" y="365339"/>
                  </a:lnTo>
                  <a:lnTo>
                    <a:pt x="377053" y="362901"/>
                  </a:lnTo>
                  <a:lnTo>
                    <a:pt x="398394" y="329555"/>
                  </a:lnTo>
                  <a:lnTo>
                    <a:pt x="411202" y="291697"/>
                  </a:lnTo>
                  <a:lnTo>
                    <a:pt x="411851" y="288514"/>
                  </a:lnTo>
                  <a:close/>
                </a:path>
                <a:path w="511809" h="518795">
                  <a:moveTo>
                    <a:pt x="407447" y="51328"/>
                  </a:moveTo>
                  <a:lnTo>
                    <a:pt x="255845" y="51328"/>
                  </a:lnTo>
                  <a:lnTo>
                    <a:pt x="304668" y="57222"/>
                  </a:lnTo>
                  <a:lnTo>
                    <a:pt x="349416" y="74061"/>
                  </a:lnTo>
                  <a:lnTo>
                    <a:pt x="388617" y="100578"/>
                  </a:lnTo>
                  <a:lnTo>
                    <a:pt x="420800" y="135506"/>
                  </a:lnTo>
                  <a:lnTo>
                    <a:pt x="444494" y="177580"/>
                  </a:lnTo>
                  <a:lnTo>
                    <a:pt x="458226" y="225532"/>
                  </a:lnTo>
                  <a:lnTo>
                    <a:pt x="458980" y="230139"/>
                  </a:lnTo>
                  <a:lnTo>
                    <a:pt x="251908" y="230401"/>
                  </a:lnTo>
                  <a:lnTo>
                    <a:pt x="241918" y="233672"/>
                  </a:lnTo>
                  <a:lnTo>
                    <a:pt x="234029" y="240058"/>
                  </a:lnTo>
                  <a:lnTo>
                    <a:pt x="228849" y="248842"/>
                  </a:lnTo>
                  <a:lnTo>
                    <a:pt x="226987" y="259311"/>
                  </a:lnTo>
                  <a:lnTo>
                    <a:pt x="228867" y="269755"/>
                  </a:lnTo>
                  <a:lnTo>
                    <a:pt x="234207" y="278554"/>
                  </a:lnTo>
                  <a:lnTo>
                    <a:pt x="242563" y="285032"/>
                  </a:lnTo>
                  <a:lnTo>
                    <a:pt x="253489" y="288514"/>
                  </a:lnTo>
                  <a:lnTo>
                    <a:pt x="509974" y="288514"/>
                  </a:lnTo>
                  <a:lnTo>
                    <a:pt x="510549" y="282766"/>
                  </a:lnTo>
                  <a:lnTo>
                    <a:pt x="511366" y="271771"/>
                  </a:lnTo>
                  <a:lnTo>
                    <a:pt x="511607" y="265845"/>
                  </a:lnTo>
                  <a:lnTo>
                    <a:pt x="511544" y="251908"/>
                  </a:lnTo>
                  <a:lnTo>
                    <a:pt x="506916" y="209459"/>
                  </a:lnTo>
                  <a:lnTo>
                    <a:pt x="492618" y="161023"/>
                  </a:lnTo>
                  <a:lnTo>
                    <a:pt x="469719" y="117071"/>
                  </a:lnTo>
                  <a:lnTo>
                    <a:pt x="439184" y="78604"/>
                  </a:lnTo>
                  <a:lnTo>
                    <a:pt x="407447" y="51328"/>
                  </a:lnTo>
                  <a:close/>
                </a:path>
                <a:path w="511809" h="518795">
                  <a:moveTo>
                    <a:pt x="374314" y="153230"/>
                  </a:moveTo>
                  <a:lnTo>
                    <a:pt x="255835" y="153230"/>
                  </a:lnTo>
                  <a:lnTo>
                    <a:pt x="277362" y="155450"/>
                  </a:lnTo>
                  <a:lnTo>
                    <a:pt x="297591" y="161972"/>
                  </a:lnTo>
                  <a:lnTo>
                    <a:pt x="316075" y="172592"/>
                  </a:lnTo>
                  <a:lnTo>
                    <a:pt x="332366" y="187104"/>
                  </a:lnTo>
                  <a:lnTo>
                    <a:pt x="397506" y="187104"/>
                  </a:lnTo>
                  <a:lnTo>
                    <a:pt x="374314" y="153230"/>
                  </a:lnTo>
                  <a:close/>
                </a:path>
              </a:pathLst>
            </a:custGeom>
            <a:solidFill>
              <a:srgbClr val="11D139"/>
            </a:solidFill>
          </p:spPr>
          <p:txBody>
            <a:bodyPr wrap="square" lIns="0" tIns="0" rIns="0" bIns="0" rtlCol="0"/>
            <a:lstStyle/>
            <a:p>
              <a:endParaRPr/>
            </a:p>
          </p:txBody>
        </p:sp>
        <p:sp>
          <p:nvSpPr>
            <p:cNvPr id="34" name="object 8"/>
            <p:cNvSpPr/>
            <p:nvPr/>
          </p:nvSpPr>
          <p:spPr>
            <a:xfrm>
              <a:off x="18740852" y="10531581"/>
              <a:ext cx="429583" cy="227375"/>
            </a:xfrm>
            <a:prstGeom prst="rect">
              <a:avLst/>
            </a:prstGeom>
            <a:blipFill>
              <a:blip r:embed="rId2" cstate="print"/>
              <a:stretch>
                <a:fillRect/>
              </a:stretch>
            </a:blipFill>
          </p:spPr>
          <p:txBody>
            <a:bodyPr wrap="square" lIns="0" tIns="0" rIns="0" bIns="0" rtlCol="0"/>
            <a:lstStyle/>
            <a:p>
              <a:endParaRPr/>
            </a:p>
          </p:txBody>
        </p:sp>
        <p:sp>
          <p:nvSpPr>
            <p:cNvPr id="35" name="object 9"/>
            <p:cNvSpPr/>
            <p:nvPr/>
          </p:nvSpPr>
          <p:spPr>
            <a:xfrm>
              <a:off x="18511702" y="10531226"/>
              <a:ext cx="207375" cy="227731"/>
            </a:xfrm>
            <a:prstGeom prst="rect">
              <a:avLst/>
            </a:prstGeom>
            <a:blipFill>
              <a:blip r:embed="rId3" cstate="print"/>
              <a:stretch>
                <a:fillRect/>
              </a:stretch>
            </a:blipFill>
          </p:spPr>
          <p:txBody>
            <a:bodyPr wrap="square" lIns="0" tIns="0" rIns="0" bIns="0" rtlCol="0"/>
            <a:lstStyle/>
            <a:p>
              <a:endParaRPr/>
            </a:p>
          </p:txBody>
        </p:sp>
        <p:sp>
          <p:nvSpPr>
            <p:cNvPr id="40" name="object 10"/>
            <p:cNvSpPr/>
            <p:nvPr/>
          </p:nvSpPr>
          <p:spPr>
            <a:xfrm>
              <a:off x="19265207" y="10531226"/>
              <a:ext cx="207645" cy="227965"/>
            </a:xfrm>
            <a:custGeom>
              <a:avLst/>
              <a:gdLst/>
              <a:ahLst/>
              <a:cxnLst/>
              <a:rect l="l" t="t" r="r" b="b"/>
              <a:pathLst>
                <a:path w="207644" h="227965">
                  <a:moveTo>
                    <a:pt x="103693" y="0"/>
                  </a:moveTo>
                  <a:lnTo>
                    <a:pt x="60134" y="8664"/>
                  </a:lnTo>
                  <a:lnTo>
                    <a:pt x="27529" y="32578"/>
                  </a:lnTo>
                  <a:lnTo>
                    <a:pt x="7083" y="68624"/>
                  </a:lnTo>
                  <a:lnTo>
                    <a:pt x="0" y="113682"/>
                  </a:lnTo>
                  <a:lnTo>
                    <a:pt x="0" y="116478"/>
                  </a:lnTo>
                  <a:lnTo>
                    <a:pt x="303" y="119137"/>
                  </a:lnTo>
                  <a:lnTo>
                    <a:pt x="471" y="121849"/>
                  </a:lnTo>
                  <a:lnTo>
                    <a:pt x="418" y="123022"/>
                  </a:lnTo>
                  <a:lnTo>
                    <a:pt x="575" y="124111"/>
                  </a:lnTo>
                  <a:lnTo>
                    <a:pt x="785" y="126687"/>
                  </a:lnTo>
                  <a:lnTo>
                    <a:pt x="764" y="128195"/>
                  </a:lnTo>
                  <a:lnTo>
                    <a:pt x="921" y="129619"/>
                  </a:lnTo>
                  <a:lnTo>
                    <a:pt x="1057" y="129619"/>
                  </a:lnTo>
                  <a:lnTo>
                    <a:pt x="11961" y="170190"/>
                  </a:lnTo>
                  <a:lnTo>
                    <a:pt x="34234" y="201111"/>
                  </a:lnTo>
                  <a:lnTo>
                    <a:pt x="66049" y="220814"/>
                  </a:lnTo>
                  <a:lnTo>
                    <a:pt x="105577" y="227731"/>
                  </a:lnTo>
                  <a:lnTo>
                    <a:pt x="135672" y="224423"/>
                  </a:lnTo>
                  <a:lnTo>
                    <a:pt x="161673" y="214696"/>
                  </a:lnTo>
                  <a:lnTo>
                    <a:pt x="183256" y="198845"/>
                  </a:lnTo>
                  <a:lnTo>
                    <a:pt x="193273" y="185952"/>
                  </a:lnTo>
                  <a:lnTo>
                    <a:pt x="107452" y="185952"/>
                  </a:lnTo>
                  <a:lnTo>
                    <a:pt x="88269" y="182309"/>
                  </a:lnTo>
                  <a:lnTo>
                    <a:pt x="71785" y="171543"/>
                  </a:lnTo>
                  <a:lnTo>
                    <a:pt x="59334" y="153895"/>
                  </a:lnTo>
                  <a:lnTo>
                    <a:pt x="52249" y="129608"/>
                  </a:lnTo>
                  <a:lnTo>
                    <a:pt x="206455" y="129608"/>
                  </a:lnTo>
                  <a:lnTo>
                    <a:pt x="206998" y="124415"/>
                  </a:lnTo>
                  <a:lnTo>
                    <a:pt x="207375" y="119137"/>
                  </a:lnTo>
                  <a:lnTo>
                    <a:pt x="207375" y="113682"/>
                  </a:lnTo>
                  <a:lnTo>
                    <a:pt x="203698" y="90290"/>
                  </a:lnTo>
                  <a:lnTo>
                    <a:pt x="52877" y="90290"/>
                  </a:lnTo>
                  <a:lnTo>
                    <a:pt x="59717" y="69932"/>
                  </a:lnTo>
                  <a:lnTo>
                    <a:pt x="70726" y="54668"/>
                  </a:lnTo>
                  <a:lnTo>
                    <a:pt x="85515" y="45082"/>
                  </a:lnTo>
                  <a:lnTo>
                    <a:pt x="103693" y="41757"/>
                  </a:lnTo>
                  <a:lnTo>
                    <a:pt x="185054" y="41757"/>
                  </a:lnTo>
                  <a:lnTo>
                    <a:pt x="179847" y="32578"/>
                  </a:lnTo>
                  <a:lnTo>
                    <a:pt x="147246" y="8664"/>
                  </a:lnTo>
                  <a:lnTo>
                    <a:pt x="103693" y="0"/>
                  </a:lnTo>
                  <a:close/>
                </a:path>
                <a:path w="207644" h="227965">
                  <a:moveTo>
                    <a:pt x="158330" y="156738"/>
                  </a:moveTo>
                  <a:lnTo>
                    <a:pt x="149053" y="169254"/>
                  </a:lnTo>
                  <a:lnTo>
                    <a:pt x="137599" y="178413"/>
                  </a:lnTo>
                  <a:lnTo>
                    <a:pt x="123790" y="184038"/>
                  </a:lnTo>
                  <a:lnTo>
                    <a:pt x="107452" y="185952"/>
                  </a:lnTo>
                  <a:lnTo>
                    <a:pt x="193273" y="185952"/>
                  </a:lnTo>
                  <a:lnTo>
                    <a:pt x="200098" y="177167"/>
                  </a:lnTo>
                  <a:lnTo>
                    <a:pt x="158330" y="156738"/>
                  </a:lnTo>
                  <a:close/>
                </a:path>
                <a:path w="207644" h="227965">
                  <a:moveTo>
                    <a:pt x="185054" y="41757"/>
                  </a:moveTo>
                  <a:lnTo>
                    <a:pt x="103693" y="41757"/>
                  </a:lnTo>
                  <a:lnTo>
                    <a:pt x="121866" y="45082"/>
                  </a:lnTo>
                  <a:lnTo>
                    <a:pt x="136654" y="54668"/>
                  </a:lnTo>
                  <a:lnTo>
                    <a:pt x="147662" y="69932"/>
                  </a:lnTo>
                  <a:lnTo>
                    <a:pt x="154497" y="90290"/>
                  </a:lnTo>
                  <a:lnTo>
                    <a:pt x="203698" y="90290"/>
                  </a:lnTo>
                  <a:lnTo>
                    <a:pt x="200292" y="68624"/>
                  </a:lnTo>
                  <a:lnTo>
                    <a:pt x="185054" y="41757"/>
                  </a:lnTo>
                  <a:close/>
                </a:path>
              </a:pathLst>
            </a:custGeom>
            <a:solidFill>
              <a:srgbClr val="000000"/>
            </a:solidFill>
          </p:spPr>
          <p:txBody>
            <a:bodyPr wrap="square" lIns="0" tIns="0" rIns="0" bIns="0" rtlCol="0"/>
            <a:lstStyle/>
            <a:p>
              <a:endParaRPr/>
            </a:p>
          </p:txBody>
        </p:sp>
        <p:sp>
          <p:nvSpPr>
            <p:cNvPr id="41" name="object 11"/>
            <p:cNvSpPr/>
            <p:nvPr/>
          </p:nvSpPr>
          <p:spPr>
            <a:xfrm>
              <a:off x="19492845" y="10531226"/>
              <a:ext cx="207375" cy="227731"/>
            </a:xfrm>
            <a:prstGeom prst="rect">
              <a:avLst/>
            </a:prstGeom>
            <a:blipFill>
              <a:blip r:embed="rId4" cstate="print"/>
              <a:stretch>
                <a:fillRect/>
              </a:stretch>
            </a:blipFill>
          </p:spPr>
          <p:txBody>
            <a:bodyPr wrap="square" lIns="0" tIns="0" rIns="0" bIns="0" rtlCol="0"/>
            <a:lstStyle/>
            <a:p>
              <a:endParaRPr/>
            </a:p>
          </p:txBody>
        </p:sp>
        <p:sp>
          <p:nvSpPr>
            <p:cNvPr id="42" name="object 12"/>
            <p:cNvSpPr/>
            <p:nvPr/>
          </p:nvSpPr>
          <p:spPr>
            <a:xfrm>
              <a:off x="19202482" y="10712618"/>
              <a:ext cx="48895" cy="46990"/>
            </a:xfrm>
            <a:custGeom>
              <a:avLst/>
              <a:gdLst/>
              <a:ahLst/>
              <a:cxnLst/>
              <a:rect l="l" t="t" r="r" b="b"/>
              <a:pathLst>
                <a:path w="48894" h="46990">
                  <a:moveTo>
                    <a:pt x="41506" y="0"/>
                  </a:moveTo>
                  <a:lnTo>
                    <a:pt x="6847" y="0"/>
                  </a:lnTo>
                  <a:lnTo>
                    <a:pt x="0" y="6858"/>
                  </a:lnTo>
                  <a:lnTo>
                    <a:pt x="0" y="40051"/>
                  </a:lnTo>
                  <a:lnTo>
                    <a:pt x="6847" y="46888"/>
                  </a:lnTo>
                  <a:lnTo>
                    <a:pt x="41506" y="46888"/>
                  </a:lnTo>
                  <a:lnTo>
                    <a:pt x="48344" y="40051"/>
                  </a:lnTo>
                  <a:lnTo>
                    <a:pt x="48344" y="6858"/>
                  </a:lnTo>
                  <a:lnTo>
                    <a:pt x="41506" y="0"/>
                  </a:lnTo>
                  <a:close/>
                </a:path>
              </a:pathLst>
            </a:custGeom>
            <a:solidFill>
              <a:srgbClr val="000000"/>
            </a:solidFill>
          </p:spPr>
          <p:txBody>
            <a:bodyPr wrap="square" lIns="0" tIns="0" rIns="0" bIns="0" rtlCol="0"/>
            <a:lstStyle/>
            <a:p>
              <a:endParaRPr/>
            </a:p>
          </p:txBody>
        </p:sp>
      </p:grpSp>
      <p:sp>
        <p:nvSpPr>
          <p:cNvPr id="44" name="Author and Date"/>
          <p:cNvSpPr txBox="1">
            <a:spLocks noGrp="1"/>
          </p:cNvSpPr>
          <p:nvPr>
            <p:ph type="body" sz="quarter" idx="25" hasCustomPrompt="1"/>
          </p:nvPr>
        </p:nvSpPr>
        <p:spPr>
          <a:xfrm>
            <a:off x="1232306" y="2371976"/>
            <a:ext cx="5039999" cy="10080000"/>
          </a:xfrm>
          <a:prstGeom prst="rect">
            <a:avLst/>
          </a:prstGeom>
        </p:spPr>
        <p:txBody>
          <a:bodyPr lIns="45719" tIns="45719" rIns="45719" bIns="45719" anchor="t">
            <a:normAutofit/>
          </a:bodyPr>
          <a:lstStyle>
            <a:lvl1pPr algn="l" defTabSz="734694">
              <a:lnSpc>
                <a:spcPct val="100000"/>
              </a:lnSpc>
              <a:defRPr sz="3600" b="0">
                <a:solidFill>
                  <a:schemeClr val="tx1"/>
                </a:solidFill>
                <a:latin typeface="+mn-lt"/>
              </a:defRPr>
            </a:lvl1pPr>
          </a:lstStyle>
          <a:p>
            <a:r>
              <a:rPr lang="et-EE" dirty="0"/>
              <a:t>Presentation Text</a:t>
            </a:r>
            <a:endParaRPr dirty="0"/>
          </a:p>
        </p:txBody>
      </p:sp>
      <p:sp>
        <p:nvSpPr>
          <p:cNvPr id="45" name="Picture Placeholder 2"/>
          <p:cNvSpPr>
            <a:spLocks noGrp="1" noChangeAspect="1"/>
          </p:cNvSpPr>
          <p:nvPr>
            <p:ph type="pic" sz="quarter" idx="26"/>
          </p:nvPr>
        </p:nvSpPr>
        <p:spPr>
          <a:xfrm>
            <a:off x="6844580" y="2371975"/>
            <a:ext cx="5040000" cy="10080000"/>
          </a:xfrm>
          <a:solidFill>
            <a:schemeClr val="bg2">
              <a:lumMod val="95000"/>
            </a:schemeClr>
          </a:solidFill>
        </p:spPr>
        <p:txBody>
          <a:bodyPr anchor="ctr">
            <a:normAutofit/>
          </a:bodyPr>
          <a:lstStyle>
            <a:lvl1pPr algn="ctr">
              <a:defRPr sz="4800">
                <a:solidFill>
                  <a:schemeClr val="bg1"/>
                </a:solidFill>
              </a:defRPr>
            </a:lvl1pPr>
          </a:lstStyle>
          <a:p>
            <a:r>
              <a:rPr lang="en-US"/>
              <a:t>Click icon to add picture</a:t>
            </a:r>
          </a:p>
        </p:txBody>
      </p:sp>
      <p:sp>
        <p:nvSpPr>
          <p:cNvPr id="46" name="Picture Placeholder 2"/>
          <p:cNvSpPr>
            <a:spLocks noGrp="1" noChangeAspect="1"/>
          </p:cNvSpPr>
          <p:nvPr>
            <p:ph type="pic" sz="quarter" idx="27"/>
          </p:nvPr>
        </p:nvSpPr>
        <p:spPr>
          <a:xfrm>
            <a:off x="18069131" y="2371975"/>
            <a:ext cx="5040000" cy="10080000"/>
          </a:xfrm>
          <a:solidFill>
            <a:schemeClr val="bg2">
              <a:lumMod val="95000"/>
            </a:schemeClr>
          </a:solidFill>
        </p:spPr>
        <p:txBody>
          <a:bodyPr anchor="ctr">
            <a:normAutofit/>
          </a:bodyPr>
          <a:lstStyle>
            <a:lvl1pPr algn="ctr">
              <a:defRPr sz="4800">
                <a:solidFill>
                  <a:schemeClr val="bg1"/>
                </a:solidFill>
              </a:defRPr>
            </a:lvl1pPr>
          </a:lstStyle>
          <a:p>
            <a:r>
              <a:rPr lang="en-US"/>
              <a:t>Click icon to add picture</a:t>
            </a:r>
          </a:p>
        </p:txBody>
      </p:sp>
      <p:sp>
        <p:nvSpPr>
          <p:cNvPr id="47" name="Author and Date"/>
          <p:cNvSpPr txBox="1">
            <a:spLocks noGrp="1"/>
          </p:cNvSpPr>
          <p:nvPr>
            <p:ph type="body" sz="quarter" idx="28" hasCustomPrompt="1"/>
          </p:nvPr>
        </p:nvSpPr>
        <p:spPr>
          <a:xfrm>
            <a:off x="12456855" y="2371975"/>
            <a:ext cx="5039999" cy="10080000"/>
          </a:xfrm>
          <a:prstGeom prst="rect">
            <a:avLst/>
          </a:prstGeom>
        </p:spPr>
        <p:txBody>
          <a:bodyPr lIns="45719" tIns="45719" rIns="45719" bIns="45719" anchor="t">
            <a:normAutofit/>
          </a:bodyPr>
          <a:lstStyle>
            <a:lvl1pPr algn="l" defTabSz="734694">
              <a:lnSpc>
                <a:spcPct val="100000"/>
              </a:lnSpc>
              <a:defRPr sz="3600" b="0">
                <a:solidFill>
                  <a:schemeClr val="tx1"/>
                </a:solidFill>
                <a:latin typeface="+mn-lt"/>
              </a:defRPr>
            </a:lvl1pPr>
          </a:lstStyle>
          <a:p>
            <a:r>
              <a:rPr lang="et-EE" dirty="0"/>
              <a:t>Presentation Text</a:t>
            </a:r>
            <a:endParaRPr dirty="0"/>
          </a:p>
        </p:txBody>
      </p:sp>
    </p:spTree>
    <p:extLst>
      <p:ext uri="{BB962C8B-B14F-4D97-AF65-F5344CB8AC3E}">
        <p14:creationId xmlns:p14="http://schemas.microsoft.com/office/powerpoint/2010/main" val="1311684411"/>
      </p:ext>
    </p:extLst>
  </p:cSld>
  <p:clrMapOvr>
    <a:overrideClrMapping bg1="lt1" tx1="dk1" bg2="lt2" tx2="dk2" accent1="accent1" accent2="accent2" accent3="accent3" accent4="accent4" accent5="accent5" accent6="accent6" hlink="hlink" folHlink="folHlink"/>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_Tekst pildiga C">
    <p:bg>
      <p:bgRef idx="1001">
        <a:schemeClr val="bg1"/>
      </p:bgRef>
    </p:bg>
    <p:spTree>
      <p:nvGrpSpPr>
        <p:cNvPr id="1" name=""/>
        <p:cNvGrpSpPr/>
        <p:nvPr/>
      </p:nvGrpSpPr>
      <p:grpSpPr>
        <a:xfrm>
          <a:off x="0" y="0"/>
          <a:ext cx="0" cy="0"/>
          <a:chOff x="0" y="0"/>
          <a:chExt cx="0" cy="0"/>
        </a:xfrm>
      </p:grpSpPr>
      <p:sp>
        <p:nvSpPr>
          <p:cNvPr id="15" name="Body Level One…"/>
          <p:cNvSpPr txBox="1">
            <a:spLocks noGrp="1"/>
          </p:cNvSpPr>
          <p:nvPr>
            <p:ph type="body" sz="quarter" idx="14" hasCustomPrompt="1"/>
          </p:nvPr>
        </p:nvSpPr>
        <p:spPr>
          <a:xfrm>
            <a:off x="1231069" y="1156448"/>
            <a:ext cx="10615790" cy="914400"/>
          </a:xfrm>
          <a:prstGeom prst="rect">
            <a:avLst/>
          </a:prstGeom>
        </p:spPr>
        <p:txBody>
          <a:bodyPr>
            <a:normAutofit/>
          </a:bodyPr>
          <a:lstStyle>
            <a:lvl1pPr>
              <a:lnSpc>
                <a:spcPts val="3600"/>
              </a:lnSpc>
              <a:defRPr sz="5400" b="1">
                <a:solidFill>
                  <a:srgbClr val="66B345"/>
                </a:solidFill>
              </a:defRPr>
            </a:lvl1pPr>
            <a:lvl2pPr>
              <a:lnSpc>
                <a:spcPts val="3600"/>
              </a:lnSpc>
              <a:defRPr sz="4200" b="1">
                <a:solidFill>
                  <a:schemeClr val="tx1"/>
                </a:solidFill>
              </a:defRPr>
            </a:lvl2pPr>
            <a:lvl3pPr>
              <a:lnSpc>
                <a:spcPts val="3600"/>
              </a:lnSpc>
              <a:defRPr sz="4200" b="1">
                <a:solidFill>
                  <a:schemeClr val="tx1"/>
                </a:solidFill>
              </a:defRPr>
            </a:lvl3pPr>
            <a:lvl4pPr>
              <a:lnSpc>
                <a:spcPts val="3600"/>
              </a:lnSpc>
              <a:defRPr sz="4200" b="1">
                <a:solidFill>
                  <a:schemeClr val="tx1"/>
                </a:solidFill>
              </a:defRPr>
            </a:lvl4pPr>
            <a:lvl5pPr>
              <a:lnSpc>
                <a:spcPts val="3600"/>
              </a:lnSpc>
              <a:defRPr sz="4200" b="1">
                <a:solidFill>
                  <a:schemeClr val="tx1"/>
                </a:solidFill>
              </a:defRPr>
            </a:lvl5pPr>
          </a:lstStyle>
          <a:p>
            <a:r>
              <a:rPr dirty="0"/>
              <a:t>Presentation Subtitle</a:t>
            </a:r>
            <a:r>
              <a:rPr lang="et-EE" dirty="0"/>
              <a:t> </a:t>
            </a:r>
            <a:endParaRPr dirty="0"/>
          </a:p>
        </p:txBody>
      </p:sp>
      <p:grpSp>
        <p:nvGrpSpPr>
          <p:cNvPr id="32" name="Group 31"/>
          <p:cNvGrpSpPr/>
          <p:nvPr userDrawn="1"/>
        </p:nvGrpSpPr>
        <p:grpSpPr>
          <a:xfrm>
            <a:off x="22129434" y="12869748"/>
            <a:ext cx="1801594" cy="518795"/>
            <a:chOff x="17898626" y="10386055"/>
            <a:chExt cx="1801594" cy="518795"/>
          </a:xfrm>
        </p:grpSpPr>
        <p:sp>
          <p:nvSpPr>
            <p:cNvPr id="33" name="object 7"/>
            <p:cNvSpPr/>
            <p:nvPr/>
          </p:nvSpPr>
          <p:spPr>
            <a:xfrm>
              <a:off x="17898626" y="10386055"/>
              <a:ext cx="511809" cy="518795"/>
            </a:xfrm>
            <a:custGeom>
              <a:avLst/>
              <a:gdLst/>
              <a:ahLst/>
              <a:cxnLst/>
              <a:rect l="l" t="t" r="r" b="b"/>
              <a:pathLst>
                <a:path w="511809" h="518795">
                  <a:moveTo>
                    <a:pt x="255835" y="0"/>
                  </a:moveTo>
                  <a:lnTo>
                    <a:pt x="216027" y="2963"/>
                  </a:lnTo>
                  <a:lnTo>
                    <a:pt x="152784" y="21966"/>
                  </a:lnTo>
                  <a:lnTo>
                    <a:pt x="109526" y="46571"/>
                  </a:lnTo>
                  <a:lnTo>
                    <a:pt x="72290" y="78539"/>
                  </a:lnTo>
                  <a:lnTo>
                    <a:pt x="41896" y="116833"/>
                  </a:lnTo>
                  <a:lnTo>
                    <a:pt x="19169" y="160417"/>
                  </a:lnTo>
                  <a:lnTo>
                    <a:pt x="4929" y="208255"/>
                  </a:lnTo>
                  <a:lnTo>
                    <a:pt x="0" y="259311"/>
                  </a:lnTo>
                  <a:lnTo>
                    <a:pt x="4182" y="306093"/>
                  </a:lnTo>
                  <a:lnTo>
                    <a:pt x="16381" y="350678"/>
                  </a:lnTo>
                  <a:lnTo>
                    <a:pt x="35970" y="391967"/>
                  </a:lnTo>
                  <a:lnTo>
                    <a:pt x="62463" y="429163"/>
                  </a:lnTo>
                  <a:lnTo>
                    <a:pt x="95282" y="461268"/>
                  </a:lnTo>
                  <a:lnTo>
                    <a:pt x="133870" y="487335"/>
                  </a:lnTo>
                  <a:lnTo>
                    <a:pt x="192799" y="510655"/>
                  </a:lnTo>
                  <a:lnTo>
                    <a:pt x="255803" y="518622"/>
                  </a:lnTo>
                  <a:lnTo>
                    <a:pt x="262630" y="518539"/>
                  </a:lnTo>
                  <a:lnTo>
                    <a:pt x="276201" y="517806"/>
                  </a:lnTo>
                  <a:lnTo>
                    <a:pt x="292807" y="515942"/>
                  </a:lnTo>
                  <a:lnTo>
                    <a:pt x="308849" y="513167"/>
                  </a:lnTo>
                  <a:lnTo>
                    <a:pt x="309519" y="512843"/>
                  </a:lnTo>
                  <a:lnTo>
                    <a:pt x="311854" y="512361"/>
                  </a:lnTo>
                  <a:lnTo>
                    <a:pt x="312012" y="512361"/>
                  </a:lnTo>
                  <a:lnTo>
                    <a:pt x="320430" y="510288"/>
                  </a:lnTo>
                  <a:lnTo>
                    <a:pt x="321498" y="509785"/>
                  </a:lnTo>
                  <a:lnTo>
                    <a:pt x="322576" y="509649"/>
                  </a:lnTo>
                  <a:lnTo>
                    <a:pt x="322890" y="509649"/>
                  </a:lnTo>
                  <a:lnTo>
                    <a:pt x="326084" y="508759"/>
                  </a:lnTo>
                  <a:lnTo>
                    <a:pt x="368522" y="492183"/>
                  </a:lnTo>
                  <a:lnTo>
                    <a:pt x="407888" y="467273"/>
                  </a:lnTo>
                  <a:lnTo>
                    <a:pt x="255845" y="467273"/>
                  </a:lnTo>
                  <a:lnTo>
                    <a:pt x="208882" y="461771"/>
                  </a:lnTo>
                  <a:lnTo>
                    <a:pt x="165742" y="446102"/>
                  </a:lnTo>
                  <a:lnTo>
                    <a:pt x="127664" y="421526"/>
                  </a:lnTo>
                  <a:lnTo>
                    <a:pt x="95889" y="389298"/>
                  </a:lnTo>
                  <a:lnTo>
                    <a:pt x="71657" y="350678"/>
                  </a:lnTo>
                  <a:lnTo>
                    <a:pt x="56208" y="306923"/>
                  </a:lnTo>
                  <a:lnTo>
                    <a:pt x="50783" y="259290"/>
                  </a:lnTo>
                  <a:lnTo>
                    <a:pt x="56208" y="211665"/>
                  </a:lnTo>
                  <a:lnTo>
                    <a:pt x="71657" y="167916"/>
                  </a:lnTo>
                  <a:lnTo>
                    <a:pt x="95889" y="129299"/>
                  </a:lnTo>
                  <a:lnTo>
                    <a:pt x="127664" y="97074"/>
                  </a:lnTo>
                  <a:lnTo>
                    <a:pt x="165742" y="72498"/>
                  </a:lnTo>
                  <a:lnTo>
                    <a:pt x="208882" y="56830"/>
                  </a:lnTo>
                  <a:lnTo>
                    <a:pt x="255845" y="51328"/>
                  </a:lnTo>
                  <a:lnTo>
                    <a:pt x="407447" y="51328"/>
                  </a:lnTo>
                  <a:lnTo>
                    <a:pt x="401978" y="46627"/>
                  </a:lnTo>
                  <a:lnTo>
                    <a:pt x="359066" y="22140"/>
                  </a:lnTo>
                  <a:lnTo>
                    <a:pt x="311414" y="6146"/>
                  </a:lnTo>
                  <a:lnTo>
                    <a:pt x="271363" y="418"/>
                  </a:lnTo>
                  <a:lnTo>
                    <a:pt x="265698" y="167"/>
                  </a:lnTo>
                  <a:lnTo>
                    <a:pt x="255835" y="0"/>
                  </a:lnTo>
                  <a:close/>
                </a:path>
                <a:path w="511809" h="518795">
                  <a:moveTo>
                    <a:pt x="501555" y="331539"/>
                  </a:moveTo>
                  <a:lnTo>
                    <a:pt x="448164" y="331539"/>
                  </a:lnTo>
                  <a:lnTo>
                    <a:pt x="425001" y="376877"/>
                  </a:lnTo>
                  <a:lnTo>
                    <a:pt x="392342" y="414442"/>
                  </a:lnTo>
                  <a:lnTo>
                    <a:pt x="352031" y="442911"/>
                  </a:lnTo>
                  <a:lnTo>
                    <a:pt x="305917" y="460962"/>
                  </a:lnTo>
                  <a:lnTo>
                    <a:pt x="255845" y="467273"/>
                  </a:lnTo>
                  <a:lnTo>
                    <a:pt x="407888" y="467273"/>
                  </a:lnTo>
                  <a:lnTo>
                    <a:pt x="451463" y="426426"/>
                  </a:lnTo>
                  <a:lnTo>
                    <a:pt x="489240" y="365545"/>
                  </a:lnTo>
                  <a:lnTo>
                    <a:pt x="501555" y="331539"/>
                  </a:lnTo>
                  <a:close/>
                </a:path>
                <a:path w="511809" h="518795">
                  <a:moveTo>
                    <a:pt x="255835" y="98604"/>
                  </a:moveTo>
                  <a:lnTo>
                    <a:pt x="205765" y="106810"/>
                  </a:lnTo>
                  <a:lnTo>
                    <a:pt x="162243" y="129652"/>
                  </a:lnTo>
                  <a:lnTo>
                    <a:pt x="127897" y="164460"/>
                  </a:lnTo>
                  <a:lnTo>
                    <a:pt x="105360" y="208569"/>
                  </a:lnTo>
                  <a:lnTo>
                    <a:pt x="97264" y="259311"/>
                  </a:lnTo>
                  <a:lnTo>
                    <a:pt x="97836" y="273060"/>
                  </a:lnTo>
                  <a:lnTo>
                    <a:pt x="106373" y="313152"/>
                  </a:lnTo>
                  <a:lnTo>
                    <a:pt x="123884" y="350433"/>
                  </a:lnTo>
                  <a:lnTo>
                    <a:pt x="165890" y="394111"/>
                  </a:lnTo>
                  <a:lnTo>
                    <a:pt x="207443" y="414383"/>
                  </a:lnTo>
                  <a:lnTo>
                    <a:pt x="253636" y="421442"/>
                  </a:lnTo>
                  <a:lnTo>
                    <a:pt x="269021" y="420686"/>
                  </a:lnTo>
                  <a:lnTo>
                    <a:pt x="314210" y="409453"/>
                  </a:lnTo>
                  <a:lnTo>
                    <a:pt x="348539" y="390083"/>
                  </a:lnTo>
                  <a:lnTo>
                    <a:pt x="374496" y="365339"/>
                  </a:lnTo>
                  <a:lnTo>
                    <a:pt x="255772" y="365339"/>
                  </a:lnTo>
                  <a:lnTo>
                    <a:pt x="247247" y="364991"/>
                  </a:lnTo>
                  <a:lnTo>
                    <a:pt x="199356" y="348557"/>
                  </a:lnTo>
                  <a:lnTo>
                    <a:pt x="168844" y="318116"/>
                  </a:lnTo>
                  <a:lnTo>
                    <a:pt x="153126" y="279392"/>
                  </a:lnTo>
                  <a:lnTo>
                    <a:pt x="151266" y="259290"/>
                  </a:lnTo>
                  <a:lnTo>
                    <a:pt x="159493" y="218060"/>
                  </a:lnTo>
                  <a:lnTo>
                    <a:pt x="181925" y="184337"/>
                  </a:lnTo>
                  <a:lnTo>
                    <a:pt x="215169" y="161580"/>
                  </a:lnTo>
                  <a:lnTo>
                    <a:pt x="255835" y="153230"/>
                  </a:lnTo>
                  <a:lnTo>
                    <a:pt x="374314" y="153230"/>
                  </a:lnTo>
                  <a:lnTo>
                    <a:pt x="372447" y="150504"/>
                  </a:lnTo>
                  <a:lnTo>
                    <a:pt x="339035" y="122612"/>
                  </a:lnTo>
                  <a:lnTo>
                    <a:pt x="299441" y="104841"/>
                  </a:lnTo>
                  <a:lnTo>
                    <a:pt x="255835" y="98604"/>
                  </a:lnTo>
                  <a:close/>
                </a:path>
                <a:path w="511809" h="518795">
                  <a:moveTo>
                    <a:pt x="411851" y="288514"/>
                  </a:moveTo>
                  <a:lnTo>
                    <a:pt x="356240" y="288514"/>
                  </a:lnTo>
                  <a:lnTo>
                    <a:pt x="354523" y="293729"/>
                  </a:lnTo>
                  <a:lnTo>
                    <a:pt x="351647" y="301454"/>
                  </a:lnTo>
                  <a:lnTo>
                    <a:pt x="326342" y="337600"/>
                  </a:lnTo>
                  <a:lnTo>
                    <a:pt x="285153" y="361129"/>
                  </a:lnTo>
                  <a:lnTo>
                    <a:pt x="255772" y="365339"/>
                  </a:lnTo>
                  <a:lnTo>
                    <a:pt x="374496" y="365339"/>
                  </a:lnTo>
                  <a:lnTo>
                    <a:pt x="377053" y="362901"/>
                  </a:lnTo>
                  <a:lnTo>
                    <a:pt x="398394" y="329555"/>
                  </a:lnTo>
                  <a:lnTo>
                    <a:pt x="411202" y="291697"/>
                  </a:lnTo>
                  <a:lnTo>
                    <a:pt x="411851" y="288514"/>
                  </a:lnTo>
                  <a:close/>
                </a:path>
                <a:path w="511809" h="518795">
                  <a:moveTo>
                    <a:pt x="407447" y="51328"/>
                  </a:moveTo>
                  <a:lnTo>
                    <a:pt x="255845" y="51328"/>
                  </a:lnTo>
                  <a:lnTo>
                    <a:pt x="304668" y="57222"/>
                  </a:lnTo>
                  <a:lnTo>
                    <a:pt x="349416" y="74061"/>
                  </a:lnTo>
                  <a:lnTo>
                    <a:pt x="388617" y="100578"/>
                  </a:lnTo>
                  <a:lnTo>
                    <a:pt x="420800" y="135506"/>
                  </a:lnTo>
                  <a:lnTo>
                    <a:pt x="444494" y="177580"/>
                  </a:lnTo>
                  <a:lnTo>
                    <a:pt x="458226" y="225532"/>
                  </a:lnTo>
                  <a:lnTo>
                    <a:pt x="458980" y="230139"/>
                  </a:lnTo>
                  <a:lnTo>
                    <a:pt x="251908" y="230401"/>
                  </a:lnTo>
                  <a:lnTo>
                    <a:pt x="241918" y="233672"/>
                  </a:lnTo>
                  <a:lnTo>
                    <a:pt x="234029" y="240058"/>
                  </a:lnTo>
                  <a:lnTo>
                    <a:pt x="228849" y="248842"/>
                  </a:lnTo>
                  <a:lnTo>
                    <a:pt x="226987" y="259311"/>
                  </a:lnTo>
                  <a:lnTo>
                    <a:pt x="228867" y="269755"/>
                  </a:lnTo>
                  <a:lnTo>
                    <a:pt x="234207" y="278554"/>
                  </a:lnTo>
                  <a:lnTo>
                    <a:pt x="242563" y="285032"/>
                  </a:lnTo>
                  <a:lnTo>
                    <a:pt x="253489" y="288514"/>
                  </a:lnTo>
                  <a:lnTo>
                    <a:pt x="509974" y="288514"/>
                  </a:lnTo>
                  <a:lnTo>
                    <a:pt x="510549" y="282766"/>
                  </a:lnTo>
                  <a:lnTo>
                    <a:pt x="511366" y="271771"/>
                  </a:lnTo>
                  <a:lnTo>
                    <a:pt x="511607" y="265845"/>
                  </a:lnTo>
                  <a:lnTo>
                    <a:pt x="511544" y="251908"/>
                  </a:lnTo>
                  <a:lnTo>
                    <a:pt x="506916" y="209459"/>
                  </a:lnTo>
                  <a:lnTo>
                    <a:pt x="492618" y="161023"/>
                  </a:lnTo>
                  <a:lnTo>
                    <a:pt x="469719" y="117071"/>
                  </a:lnTo>
                  <a:lnTo>
                    <a:pt x="439184" y="78604"/>
                  </a:lnTo>
                  <a:lnTo>
                    <a:pt x="407447" y="51328"/>
                  </a:lnTo>
                  <a:close/>
                </a:path>
                <a:path w="511809" h="518795">
                  <a:moveTo>
                    <a:pt x="374314" y="153230"/>
                  </a:moveTo>
                  <a:lnTo>
                    <a:pt x="255835" y="153230"/>
                  </a:lnTo>
                  <a:lnTo>
                    <a:pt x="277362" y="155450"/>
                  </a:lnTo>
                  <a:lnTo>
                    <a:pt x="297591" y="161972"/>
                  </a:lnTo>
                  <a:lnTo>
                    <a:pt x="316075" y="172592"/>
                  </a:lnTo>
                  <a:lnTo>
                    <a:pt x="332366" y="187104"/>
                  </a:lnTo>
                  <a:lnTo>
                    <a:pt x="397506" y="187104"/>
                  </a:lnTo>
                  <a:lnTo>
                    <a:pt x="374314" y="153230"/>
                  </a:lnTo>
                  <a:close/>
                </a:path>
              </a:pathLst>
            </a:custGeom>
            <a:solidFill>
              <a:srgbClr val="11D139"/>
            </a:solidFill>
          </p:spPr>
          <p:txBody>
            <a:bodyPr wrap="square" lIns="0" tIns="0" rIns="0" bIns="0" rtlCol="0"/>
            <a:lstStyle/>
            <a:p>
              <a:endParaRPr/>
            </a:p>
          </p:txBody>
        </p:sp>
        <p:sp>
          <p:nvSpPr>
            <p:cNvPr id="34" name="object 8"/>
            <p:cNvSpPr/>
            <p:nvPr/>
          </p:nvSpPr>
          <p:spPr>
            <a:xfrm>
              <a:off x="18740852" y="10531581"/>
              <a:ext cx="429583" cy="227375"/>
            </a:xfrm>
            <a:prstGeom prst="rect">
              <a:avLst/>
            </a:prstGeom>
            <a:blipFill>
              <a:blip r:embed="rId2" cstate="print"/>
              <a:stretch>
                <a:fillRect/>
              </a:stretch>
            </a:blipFill>
          </p:spPr>
          <p:txBody>
            <a:bodyPr wrap="square" lIns="0" tIns="0" rIns="0" bIns="0" rtlCol="0"/>
            <a:lstStyle/>
            <a:p>
              <a:endParaRPr/>
            </a:p>
          </p:txBody>
        </p:sp>
        <p:sp>
          <p:nvSpPr>
            <p:cNvPr id="35" name="object 9"/>
            <p:cNvSpPr/>
            <p:nvPr/>
          </p:nvSpPr>
          <p:spPr>
            <a:xfrm>
              <a:off x="18511702" y="10531226"/>
              <a:ext cx="207375" cy="227731"/>
            </a:xfrm>
            <a:prstGeom prst="rect">
              <a:avLst/>
            </a:prstGeom>
            <a:blipFill>
              <a:blip r:embed="rId3" cstate="print"/>
              <a:stretch>
                <a:fillRect/>
              </a:stretch>
            </a:blipFill>
          </p:spPr>
          <p:txBody>
            <a:bodyPr wrap="square" lIns="0" tIns="0" rIns="0" bIns="0" rtlCol="0"/>
            <a:lstStyle/>
            <a:p>
              <a:endParaRPr/>
            </a:p>
          </p:txBody>
        </p:sp>
        <p:sp>
          <p:nvSpPr>
            <p:cNvPr id="40" name="object 10"/>
            <p:cNvSpPr/>
            <p:nvPr/>
          </p:nvSpPr>
          <p:spPr>
            <a:xfrm>
              <a:off x="19265207" y="10531226"/>
              <a:ext cx="207645" cy="227965"/>
            </a:xfrm>
            <a:custGeom>
              <a:avLst/>
              <a:gdLst/>
              <a:ahLst/>
              <a:cxnLst/>
              <a:rect l="l" t="t" r="r" b="b"/>
              <a:pathLst>
                <a:path w="207644" h="227965">
                  <a:moveTo>
                    <a:pt x="103693" y="0"/>
                  </a:moveTo>
                  <a:lnTo>
                    <a:pt x="60134" y="8664"/>
                  </a:lnTo>
                  <a:lnTo>
                    <a:pt x="27529" y="32578"/>
                  </a:lnTo>
                  <a:lnTo>
                    <a:pt x="7083" y="68624"/>
                  </a:lnTo>
                  <a:lnTo>
                    <a:pt x="0" y="113682"/>
                  </a:lnTo>
                  <a:lnTo>
                    <a:pt x="0" y="116478"/>
                  </a:lnTo>
                  <a:lnTo>
                    <a:pt x="303" y="119137"/>
                  </a:lnTo>
                  <a:lnTo>
                    <a:pt x="471" y="121849"/>
                  </a:lnTo>
                  <a:lnTo>
                    <a:pt x="418" y="123022"/>
                  </a:lnTo>
                  <a:lnTo>
                    <a:pt x="575" y="124111"/>
                  </a:lnTo>
                  <a:lnTo>
                    <a:pt x="785" y="126687"/>
                  </a:lnTo>
                  <a:lnTo>
                    <a:pt x="764" y="128195"/>
                  </a:lnTo>
                  <a:lnTo>
                    <a:pt x="921" y="129619"/>
                  </a:lnTo>
                  <a:lnTo>
                    <a:pt x="1057" y="129619"/>
                  </a:lnTo>
                  <a:lnTo>
                    <a:pt x="11961" y="170190"/>
                  </a:lnTo>
                  <a:lnTo>
                    <a:pt x="34234" y="201111"/>
                  </a:lnTo>
                  <a:lnTo>
                    <a:pt x="66049" y="220814"/>
                  </a:lnTo>
                  <a:lnTo>
                    <a:pt x="105577" y="227731"/>
                  </a:lnTo>
                  <a:lnTo>
                    <a:pt x="135672" y="224423"/>
                  </a:lnTo>
                  <a:lnTo>
                    <a:pt x="161673" y="214696"/>
                  </a:lnTo>
                  <a:lnTo>
                    <a:pt x="183256" y="198845"/>
                  </a:lnTo>
                  <a:lnTo>
                    <a:pt x="193273" y="185952"/>
                  </a:lnTo>
                  <a:lnTo>
                    <a:pt x="107452" y="185952"/>
                  </a:lnTo>
                  <a:lnTo>
                    <a:pt x="88269" y="182309"/>
                  </a:lnTo>
                  <a:lnTo>
                    <a:pt x="71785" y="171543"/>
                  </a:lnTo>
                  <a:lnTo>
                    <a:pt x="59334" y="153895"/>
                  </a:lnTo>
                  <a:lnTo>
                    <a:pt x="52249" y="129608"/>
                  </a:lnTo>
                  <a:lnTo>
                    <a:pt x="206455" y="129608"/>
                  </a:lnTo>
                  <a:lnTo>
                    <a:pt x="206998" y="124415"/>
                  </a:lnTo>
                  <a:lnTo>
                    <a:pt x="207375" y="119137"/>
                  </a:lnTo>
                  <a:lnTo>
                    <a:pt x="207375" y="113682"/>
                  </a:lnTo>
                  <a:lnTo>
                    <a:pt x="203698" y="90290"/>
                  </a:lnTo>
                  <a:lnTo>
                    <a:pt x="52877" y="90290"/>
                  </a:lnTo>
                  <a:lnTo>
                    <a:pt x="59717" y="69932"/>
                  </a:lnTo>
                  <a:lnTo>
                    <a:pt x="70726" y="54668"/>
                  </a:lnTo>
                  <a:lnTo>
                    <a:pt x="85515" y="45082"/>
                  </a:lnTo>
                  <a:lnTo>
                    <a:pt x="103693" y="41757"/>
                  </a:lnTo>
                  <a:lnTo>
                    <a:pt x="185054" y="41757"/>
                  </a:lnTo>
                  <a:lnTo>
                    <a:pt x="179847" y="32578"/>
                  </a:lnTo>
                  <a:lnTo>
                    <a:pt x="147246" y="8664"/>
                  </a:lnTo>
                  <a:lnTo>
                    <a:pt x="103693" y="0"/>
                  </a:lnTo>
                  <a:close/>
                </a:path>
                <a:path w="207644" h="227965">
                  <a:moveTo>
                    <a:pt x="158330" y="156738"/>
                  </a:moveTo>
                  <a:lnTo>
                    <a:pt x="149053" y="169254"/>
                  </a:lnTo>
                  <a:lnTo>
                    <a:pt x="137599" y="178413"/>
                  </a:lnTo>
                  <a:lnTo>
                    <a:pt x="123790" y="184038"/>
                  </a:lnTo>
                  <a:lnTo>
                    <a:pt x="107452" y="185952"/>
                  </a:lnTo>
                  <a:lnTo>
                    <a:pt x="193273" y="185952"/>
                  </a:lnTo>
                  <a:lnTo>
                    <a:pt x="200098" y="177167"/>
                  </a:lnTo>
                  <a:lnTo>
                    <a:pt x="158330" y="156738"/>
                  </a:lnTo>
                  <a:close/>
                </a:path>
                <a:path w="207644" h="227965">
                  <a:moveTo>
                    <a:pt x="185054" y="41757"/>
                  </a:moveTo>
                  <a:lnTo>
                    <a:pt x="103693" y="41757"/>
                  </a:lnTo>
                  <a:lnTo>
                    <a:pt x="121866" y="45082"/>
                  </a:lnTo>
                  <a:lnTo>
                    <a:pt x="136654" y="54668"/>
                  </a:lnTo>
                  <a:lnTo>
                    <a:pt x="147662" y="69932"/>
                  </a:lnTo>
                  <a:lnTo>
                    <a:pt x="154497" y="90290"/>
                  </a:lnTo>
                  <a:lnTo>
                    <a:pt x="203698" y="90290"/>
                  </a:lnTo>
                  <a:lnTo>
                    <a:pt x="200292" y="68624"/>
                  </a:lnTo>
                  <a:lnTo>
                    <a:pt x="185054" y="41757"/>
                  </a:lnTo>
                  <a:close/>
                </a:path>
              </a:pathLst>
            </a:custGeom>
            <a:solidFill>
              <a:srgbClr val="000000"/>
            </a:solidFill>
          </p:spPr>
          <p:txBody>
            <a:bodyPr wrap="square" lIns="0" tIns="0" rIns="0" bIns="0" rtlCol="0"/>
            <a:lstStyle/>
            <a:p>
              <a:endParaRPr/>
            </a:p>
          </p:txBody>
        </p:sp>
        <p:sp>
          <p:nvSpPr>
            <p:cNvPr id="41" name="object 11"/>
            <p:cNvSpPr/>
            <p:nvPr/>
          </p:nvSpPr>
          <p:spPr>
            <a:xfrm>
              <a:off x="19492845" y="10531226"/>
              <a:ext cx="207375" cy="227731"/>
            </a:xfrm>
            <a:prstGeom prst="rect">
              <a:avLst/>
            </a:prstGeom>
            <a:blipFill>
              <a:blip r:embed="rId4" cstate="print"/>
              <a:stretch>
                <a:fillRect/>
              </a:stretch>
            </a:blipFill>
          </p:spPr>
          <p:txBody>
            <a:bodyPr wrap="square" lIns="0" tIns="0" rIns="0" bIns="0" rtlCol="0"/>
            <a:lstStyle/>
            <a:p>
              <a:endParaRPr/>
            </a:p>
          </p:txBody>
        </p:sp>
        <p:sp>
          <p:nvSpPr>
            <p:cNvPr id="42" name="object 12"/>
            <p:cNvSpPr/>
            <p:nvPr/>
          </p:nvSpPr>
          <p:spPr>
            <a:xfrm>
              <a:off x="19202482" y="10712618"/>
              <a:ext cx="48895" cy="46990"/>
            </a:xfrm>
            <a:custGeom>
              <a:avLst/>
              <a:gdLst/>
              <a:ahLst/>
              <a:cxnLst/>
              <a:rect l="l" t="t" r="r" b="b"/>
              <a:pathLst>
                <a:path w="48894" h="46990">
                  <a:moveTo>
                    <a:pt x="41506" y="0"/>
                  </a:moveTo>
                  <a:lnTo>
                    <a:pt x="6847" y="0"/>
                  </a:lnTo>
                  <a:lnTo>
                    <a:pt x="0" y="6858"/>
                  </a:lnTo>
                  <a:lnTo>
                    <a:pt x="0" y="40051"/>
                  </a:lnTo>
                  <a:lnTo>
                    <a:pt x="6847" y="46888"/>
                  </a:lnTo>
                  <a:lnTo>
                    <a:pt x="41506" y="46888"/>
                  </a:lnTo>
                  <a:lnTo>
                    <a:pt x="48344" y="40051"/>
                  </a:lnTo>
                  <a:lnTo>
                    <a:pt x="48344" y="6858"/>
                  </a:lnTo>
                  <a:lnTo>
                    <a:pt x="41506" y="0"/>
                  </a:lnTo>
                  <a:close/>
                </a:path>
              </a:pathLst>
            </a:custGeom>
            <a:solidFill>
              <a:srgbClr val="000000"/>
            </a:solidFill>
          </p:spPr>
          <p:txBody>
            <a:bodyPr wrap="square" lIns="0" tIns="0" rIns="0" bIns="0" rtlCol="0"/>
            <a:lstStyle/>
            <a:p>
              <a:endParaRPr/>
            </a:p>
          </p:txBody>
        </p:sp>
      </p:grpSp>
      <p:sp>
        <p:nvSpPr>
          <p:cNvPr id="46" name="Picture Placeholder 2"/>
          <p:cNvSpPr>
            <a:spLocks noGrp="1"/>
          </p:cNvSpPr>
          <p:nvPr>
            <p:ph type="pic" sz="quarter" idx="27"/>
          </p:nvPr>
        </p:nvSpPr>
        <p:spPr>
          <a:xfrm>
            <a:off x="16096129" y="2371975"/>
            <a:ext cx="7013002" cy="10080000"/>
          </a:xfrm>
          <a:solidFill>
            <a:schemeClr val="bg2">
              <a:lumMod val="95000"/>
            </a:schemeClr>
          </a:solidFill>
        </p:spPr>
        <p:txBody>
          <a:bodyPr anchor="ctr">
            <a:normAutofit/>
          </a:bodyPr>
          <a:lstStyle>
            <a:lvl1pPr algn="ctr">
              <a:defRPr sz="4800">
                <a:solidFill>
                  <a:schemeClr val="bg1"/>
                </a:solidFill>
              </a:defRPr>
            </a:lvl1pPr>
          </a:lstStyle>
          <a:p>
            <a:r>
              <a:rPr lang="en-US"/>
              <a:t>Click icon to add picture</a:t>
            </a:r>
          </a:p>
        </p:txBody>
      </p:sp>
      <p:sp>
        <p:nvSpPr>
          <p:cNvPr id="12" name="Text Placeholder 8"/>
          <p:cNvSpPr>
            <a:spLocks noGrp="1"/>
          </p:cNvSpPr>
          <p:nvPr>
            <p:ph type="body" sz="quarter" idx="32"/>
          </p:nvPr>
        </p:nvSpPr>
        <p:spPr>
          <a:xfrm>
            <a:off x="1219859" y="2416018"/>
            <a:ext cx="14243053" cy="10017093"/>
          </a:xfrm>
        </p:spPr>
        <p:txBody>
          <a:bodyPr anchor="t">
            <a:normAutofit/>
          </a:bodyPr>
          <a:lstStyle>
            <a:lvl1pPr marL="114300" indent="-571500">
              <a:lnSpc>
                <a:spcPct val="100000"/>
              </a:lnSpc>
              <a:spcBef>
                <a:spcPts val="2000"/>
              </a:spcBef>
              <a:buClr>
                <a:schemeClr val="tx2"/>
              </a:buClr>
              <a:buSzPct val="100000"/>
              <a:buFont typeface="Arial" panose="020B0604020202020204" pitchFamily="34" charset="0"/>
              <a:buChar char="•"/>
              <a:defRPr sz="4400" b="0">
                <a:solidFill>
                  <a:schemeClr val="tx1"/>
                </a:solidFill>
                <a:latin typeface="+mn-lt"/>
              </a:defRPr>
            </a:lvl1pPr>
            <a:lvl2pPr marL="931500" indent="-571500" defTabSz="1440000">
              <a:spcBef>
                <a:spcPts val="2000"/>
              </a:spcBef>
              <a:buClr>
                <a:srgbClr val="11D13A"/>
              </a:buClr>
              <a:buFont typeface="Arial" panose="020B0604020202020204" pitchFamily="34" charset="0"/>
              <a:buChar char="•"/>
              <a:tabLst>
                <a:tab pos="792000" algn="l"/>
                <a:tab pos="1152000" algn="l"/>
                <a:tab pos="1512000" algn="l"/>
              </a:tabLst>
              <a:defRPr sz="4400" b="0">
                <a:solidFill>
                  <a:schemeClr val="tx1"/>
                </a:solidFill>
                <a:latin typeface="+mn-lt"/>
              </a:defRPr>
            </a:lvl2pPr>
            <a:lvl3pPr marL="1222375" indent="-447675">
              <a:spcBef>
                <a:spcPts val="2000"/>
              </a:spcBef>
              <a:buClr>
                <a:schemeClr val="tx2"/>
              </a:buClr>
              <a:buFont typeface="Arial" panose="020B0604020202020204" pitchFamily="34" charset="0"/>
              <a:buChar char="•"/>
              <a:tabLst/>
              <a:defRPr sz="4400" b="0">
                <a:solidFill>
                  <a:schemeClr val="tx1"/>
                </a:solidFill>
                <a:latin typeface="+mn-lt"/>
              </a:defRPr>
            </a:lvl3pPr>
            <a:lvl4pPr marL="900113" indent="-273050">
              <a:spcBef>
                <a:spcPts val="2000"/>
              </a:spcBef>
              <a:buClr>
                <a:schemeClr val="tx2"/>
              </a:buClr>
              <a:buFont typeface="Arial" panose="020B0604020202020204" pitchFamily="34" charset="0"/>
              <a:buChar char="•"/>
              <a:defRPr sz="4400" b="0">
                <a:solidFill>
                  <a:schemeClr val="tx1"/>
                </a:solidFill>
                <a:latin typeface="+mn-lt"/>
              </a:defRPr>
            </a:lvl4pPr>
            <a:lvl5pPr marL="1350963" indent="-273050">
              <a:spcBef>
                <a:spcPts val="2000"/>
              </a:spcBef>
              <a:buClr>
                <a:schemeClr val="tx2"/>
              </a:buClr>
              <a:buFont typeface="Arial" panose="020B0604020202020204" pitchFamily="34" charset="0"/>
              <a:buChar char="•"/>
              <a:defRPr sz="4400" b="0">
                <a:solidFill>
                  <a:schemeClr val="tx1"/>
                </a:solidFill>
                <a:latin typeface="+mn-lt"/>
              </a:defRPr>
            </a:lvl5pPr>
            <a:lvl6pPr marL="685800" indent="-685800">
              <a:buFont typeface="Arial" panose="020B0604020202020204" pitchFamily="34" charset="0"/>
              <a:buChar char="•"/>
              <a:defRPr/>
            </a:lvl6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278949928"/>
      </p:ext>
    </p:extLst>
  </p:cSld>
  <p:clrMapOvr>
    <a:overrideClrMapping bg1="lt1" tx1="dk1" bg2="lt2" tx2="dk2" accent1="accent1" accent2="accent2" accent3="accent3" accent4="accent4" accent5="accent5" accent6="accent6" hlink="hlink" folHlink="folHlink"/>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resentation Title ISO">
    <p:spTree>
      <p:nvGrpSpPr>
        <p:cNvPr id="1" name=""/>
        <p:cNvGrpSpPr/>
        <p:nvPr/>
      </p:nvGrpSpPr>
      <p:grpSpPr>
        <a:xfrm>
          <a:off x="0" y="0"/>
          <a:ext cx="0" cy="0"/>
          <a:chOff x="0" y="0"/>
          <a:chExt cx="0" cy="0"/>
        </a:xfrm>
      </p:grpSpPr>
      <p:sp>
        <p:nvSpPr>
          <p:cNvPr id="3" name="Title 2"/>
          <p:cNvSpPr>
            <a:spLocks noGrp="1"/>
          </p:cNvSpPr>
          <p:nvPr>
            <p:ph type="title" hasCustomPrompt="1"/>
          </p:nvPr>
        </p:nvSpPr>
        <p:spPr>
          <a:xfrm>
            <a:off x="1206496" y="1364777"/>
            <a:ext cx="19783761" cy="7700895"/>
          </a:xfrm>
        </p:spPr>
        <p:txBody>
          <a:bodyPr/>
          <a:lstStyle>
            <a:lvl1pPr>
              <a:lnSpc>
                <a:spcPts val="15300"/>
              </a:lnSpc>
              <a:defRPr sz="15300"/>
            </a:lvl1pPr>
          </a:lstStyle>
          <a:p>
            <a:r>
              <a:rPr lang="en-US"/>
              <a:t>Presentation Title</a:t>
            </a:r>
            <a:endParaRPr lang="et-EE"/>
          </a:p>
        </p:txBody>
      </p:sp>
      <p:sp>
        <p:nvSpPr>
          <p:cNvPr id="4" name="Rectangle 3"/>
          <p:cNvSpPr/>
          <p:nvPr userDrawn="1"/>
        </p:nvSpPr>
        <p:spPr>
          <a:xfrm>
            <a:off x="0" y="12487701"/>
            <a:ext cx="24384000" cy="1228299"/>
          </a:xfrm>
          <a:prstGeom prst="rect">
            <a:avLst/>
          </a:prstGeom>
          <a:solidFill>
            <a:schemeClr val="tx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t-EE"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grpSp>
        <p:nvGrpSpPr>
          <p:cNvPr id="17" name="Group 16"/>
          <p:cNvGrpSpPr/>
          <p:nvPr userDrawn="1"/>
        </p:nvGrpSpPr>
        <p:grpSpPr>
          <a:xfrm>
            <a:off x="22129434" y="12869748"/>
            <a:ext cx="1801594" cy="518795"/>
            <a:chOff x="17898626" y="10386055"/>
            <a:chExt cx="1801594" cy="518795"/>
          </a:xfrm>
        </p:grpSpPr>
        <p:sp>
          <p:nvSpPr>
            <p:cNvPr id="18" name="object 7"/>
            <p:cNvSpPr/>
            <p:nvPr/>
          </p:nvSpPr>
          <p:spPr>
            <a:xfrm>
              <a:off x="17898626" y="10386055"/>
              <a:ext cx="511809" cy="518795"/>
            </a:xfrm>
            <a:custGeom>
              <a:avLst/>
              <a:gdLst/>
              <a:ahLst/>
              <a:cxnLst/>
              <a:rect l="l" t="t" r="r" b="b"/>
              <a:pathLst>
                <a:path w="511809" h="518795">
                  <a:moveTo>
                    <a:pt x="255835" y="0"/>
                  </a:moveTo>
                  <a:lnTo>
                    <a:pt x="216027" y="2963"/>
                  </a:lnTo>
                  <a:lnTo>
                    <a:pt x="152784" y="21966"/>
                  </a:lnTo>
                  <a:lnTo>
                    <a:pt x="109526" y="46571"/>
                  </a:lnTo>
                  <a:lnTo>
                    <a:pt x="72290" y="78539"/>
                  </a:lnTo>
                  <a:lnTo>
                    <a:pt x="41896" y="116833"/>
                  </a:lnTo>
                  <a:lnTo>
                    <a:pt x="19169" y="160417"/>
                  </a:lnTo>
                  <a:lnTo>
                    <a:pt x="4929" y="208255"/>
                  </a:lnTo>
                  <a:lnTo>
                    <a:pt x="0" y="259311"/>
                  </a:lnTo>
                  <a:lnTo>
                    <a:pt x="4182" y="306093"/>
                  </a:lnTo>
                  <a:lnTo>
                    <a:pt x="16381" y="350678"/>
                  </a:lnTo>
                  <a:lnTo>
                    <a:pt x="35970" y="391967"/>
                  </a:lnTo>
                  <a:lnTo>
                    <a:pt x="62463" y="429163"/>
                  </a:lnTo>
                  <a:lnTo>
                    <a:pt x="95282" y="461268"/>
                  </a:lnTo>
                  <a:lnTo>
                    <a:pt x="133870" y="487335"/>
                  </a:lnTo>
                  <a:lnTo>
                    <a:pt x="192799" y="510655"/>
                  </a:lnTo>
                  <a:lnTo>
                    <a:pt x="255803" y="518622"/>
                  </a:lnTo>
                  <a:lnTo>
                    <a:pt x="262630" y="518539"/>
                  </a:lnTo>
                  <a:lnTo>
                    <a:pt x="276201" y="517806"/>
                  </a:lnTo>
                  <a:lnTo>
                    <a:pt x="292807" y="515942"/>
                  </a:lnTo>
                  <a:lnTo>
                    <a:pt x="308849" y="513167"/>
                  </a:lnTo>
                  <a:lnTo>
                    <a:pt x="309519" y="512843"/>
                  </a:lnTo>
                  <a:lnTo>
                    <a:pt x="311854" y="512361"/>
                  </a:lnTo>
                  <a:lnTo>
                    <a:pt x="312012" y="512361"/>
                  </a:lnTo>
                  <a:lnTo>
                    <a:pt x="320430" y="510288"/>
                  </a:lnTo>
                  <a:lnTo>
                    <a:pt x="321498" y="509785"/>
                  </a:lnTo>
                  <a:lnTo>
                    <a:pt x="322576" y="509649"/>
                  </a:lnTo>
                  <a:lnTo>
                    <a:pt x="322890" y="509649"/>
                  </a:lnTo>
                  <a:lnTo>
                    <a:pt x="326084" y="508759"/>
                  </a:lnTo>
                  <a:lnTo>
                    <a:pt x="368522" y="492183"/>
                  </a:lnTo>
                  <a:lnTo>
                    <a:pt x="407888" y="467273"/>
                  </a:lnTo>
                  <a:lnTo>
                    <a:pt x="255845" y="467273"/>
                  </a:lnTo>
                  <a:lnTo>
                    <a:pt x="208882" y="461771"/>
                  </a:lnTo>
                  <a:lnTo>
                    <a:pt x="165742" y="446102"/>
                  </a:lnTo>
                  <a:lnTo>
                    <a:pt x="127664" y="421526"/>
                  </a:lnTo>
                  <a:lnTo>
                    <a:pt x="95889" y="389298"/>
                  </a:lnTo>
                  <a:lnTo>
                    <a:pt x="71657" y="350678"/>
                  </a:lnTo>
                  <a:lnTo>
                    <a:pt x="56208" y="306923"/>
                  </a:lnTo>
                  <a:lnTo>
                    <a:pt x="50783" y="259290"/>
                  </a:lnTo>
                  <a:lnTo>
                    <a:pt x="56208" y="211665"/>
                  </a:lnTo>
                  <a:lnTo>
                    <a:pt x="71657" y="167916"/>
                  </a:lnTo>
                  <a:lnTo>
                    <a:pt x="95889" y="129299"/>
                  </a:lnTo>
                  <a:lnTo>
                    <a:pt x="127664" y="97074"/>
                  </a:lnTo>
                  <a:lnTo>
                    <a:pt x="165742" y="72498"/>
                  </a:lnTo>
                  <a:lnTo>
                    <a:pt x="208882" y="56830"/>
                  </a:lnTo>
                  <a:lnTo>
                    <a:pt x="255845" y="51328"/>
                  </a:lnTo>
                  <a:lnTo>
                    <a:pt x="407447" y="51328"/>
                  </a:lnTo>
                  <a:lnTo>
                    <a:pt x="401978" y="46627"/>
                  </a:lnTo>
                  <a:lnTo>
                    <a:pt x="359066" y="22140"/>
                  </a:lnTo>
                  <a:lnTo>
                    <a:pt x="311414" y="6146"/>
                  </a:lnTo>
                  <a:lnTo>
                    <a:pt x="271363" y="418"/>
                  </a:lnTo>
                  <a:lnTo>
                    <a:pt x="265698" y="167"/>
                  </a:lnTo>
                  <a:lnTo>
                    <a:pt x="255835" y="0"/>
                  </a:lnTo>
                  <a:close/>
                </a:path>
                <a:path w="511809" h="518795">
                  <a:moveTo>
                    <a:pt x="501555" y="331539"/>
                  </a:moveTo>
                  <a:lnTo>
                    <a:pt x="448164" y="331539"/>
                  </a:lnTo>
                  <a:lnTo>
                    <a:pt x="425001" y="376877"/>
                  </a:lnTo>
                  <a:lnTo>
                    <a:pt x="392342" y="414442"/>
                  </a:lnTo>
                  <a:lnTo>
                    <a:pt x="352031" y="442911"/>
                  </a:lnTo>
                  <a:lnTo>
                    <a:pt x="305917" y="460962"/>
                  </a:lnTo>
                  <a:lnTo>
                    <a:pt x="255845" y="467273"/>
                  </a:lnTo>
                  <a:lnTo>
                    <a:pt x="407888" y="467273"/>
                  </a:lnTo>
                  <a:lnTo>
                    <a:pt x="451463" y="426426"/>
                  </a:lnTo>
                  <a:lnTo>
                    <a:pt x="489240" y="365545"/>
                  </a:lnTo>
                  <a:lnTo>
                    <a:pt x="501555" y="331539"/>
                  </a:lnTo>
                  <a:close/>
                </a:path>
                <a:path w="511809" h="518795">
                  <a:moveTo>
                    <a:pt x="255835" y="98604"/>
                  </a:moveTo>
                  <a:lnTo>
                    <a:pt x="205765" y="106810"/>
                  </a:lnTo>
                  <a:lnTo>
                    <a:pt x="162243" y="129652"/>
                  </a:lnTo>
                  <a:lnTo>
                    <a:pt x="127897" y="164460"/>
                  </a:lnTo>
                  <a:lnTo>
                    <a:pt x="105360" y="208569"/>
                  </a:lnTo>
                  <a:lnTo>
                    <a:pt x="97264" y="259311"/>
                  </a:lnTo>
                  <a:lnTo>
                    <a:pt x="97836" y="273060"/>
                  </a:lnTo>
                  <a:lnTo>
                    <a:pt x="106373" y="313152"/>
                  </a:lnTo>
                  <a:lnTo>
                    <a:pt x="123884" y="350433"/>
                  </a:lnTo>
                  <a:lnTo>
                    <a:pt x="165890" y="394111"/>
                  </a:lnTo>
                  <a:lnTo>
                    <a:pt x="207443" y="414383"/>
                  </a:lnTo>
                  <a:lnTo>
                    <a:pt x="253636" y="421442"/>
                  </a:lnTo>
                  <a:lnTo>
                    <a:pt x="269021" y="420686"/>
                  </a:lnTo>
                  <a:lnTo>
                    <a:pt x="314210" y="409453"/>
                  </a:lnTo>
                  <a:lnTo>
                    <a:pt x="348539" y="390083"/>
                  </a:lnTo>
                  <a:lnTo>
                    <a:pt x="374496" y="365339"/>
                  </a:lnTo>
                  <a:lnTo>
                    <a:pt x="255772" y="365339"/>
                  </a:lnTo>
                  <a:lnTo>
                    <a:pt x="247247" y="364991"/>
                  </a:lnTo>
                  <a:lnTo>
                    <a:pt x="199356" y="348557"/>
                  </a:lnTo>
                  <a:lnTo>
                    <a:pt x="168844" y="318116"/>
                  </a:lnTo>
                  <a:lnTo>
                    <a:pt x="153126" y="279392"/>
                  </a:lnTo>
                  <a:lnTo>
                    <a:pt x="151266" y="259290"/>
                  </a:lnTo>
                  <a:lnTo>
                    <a:pt x="159493" y="218060"/>
                  </a:lnTo>
                  <a:lnTo>
                    <a:pt x="181925" y="184337"/>
                  </a:lnTo>
                  <a:lnTo>
                    <a:pt x="215169" y="161580"/>
                  </a:lnTo>
                  <a:lnTo>
                    <a:pt x="255835" y="153230"/>
                  </a:lnTo>
                  <a:lnTo>
                    <a:pt x="374314" y="153230"/>
                  </a:lnTo>
                  <a:lnTo>
                    <a:pt x="372447" y="150504"/>
                  </a:lnTo>
                  <a:lnTo>
                    <a:pt x="339035" y="122612"/>
                  </a:lnTo>
                  <a:lnTo>
                    <a:pt x="299441" y="104841"/>
                  </a:lnTo>
                  <a:lnTo>
                    <a:pt x="255835" y="98604"/>
                  </a:lnTo>
                  <a:close/>
                </a:path>
                <a:path w="511809" h="518795">
                  <a:moveTo>
                    <a:pt x="411851" y="288514"/>
                  </a:moveTo>
                  <a:lnTo>
                    <a:pt x="356240" y="288514"/>
                  </a:lnTo>
                  <a:lnTo>
                    <a:pt x="354523" y="293729"/>
                  </a:lnTo>
                  <a:lnTo>
                    <a:pt x="351647" y="301454"/>
                  </a:lnTo>
                  <a:lnTo>
                    <a:pt x="326342" y="337600"/>
                  </a:lnTo>
                  <a:lnTo>
                    <a:pt x="285153" y="361129"/>
                  </a:lnTo>
                  <a:lnTo>
                    <a:pt x="255772" y="365339"/>
                  </a:lnTo>
                  <a:lnTo>
                    <a:pt x="374496" y="365339"/>
                  </a:lnTo>
                  <a:lnTo>
                    <a:pt x="377053" y="362901"/>
                  </a:lnTo>
                  <a:lnTo>
                    <a:pt x="398394" y="329555"/>
                  </a:lnTo>
                  <a:lnTo>
                    <a:pt x="411202" y="291697"/>
                  </a:lnTo>
                  <a:lnTo>
                    <a:pt x="411851" y="288514"/>
                  </a:lnTo>
                  <a:close/>
                </a:path>
                <a:path w="511809" h="518795">
                  <a:moveTo>
                    <a:pt x="407447" y="51328"/>
                  </a:moveTo>
                  <a:lnTo>
                    <a:pt x="255845" y="51328"/>
                  </a:lnTo>
                  <a:lnTo>
                    <a:pt x="304668" y="57222"/>
                  </a:lnTo>
                  <a:lnTo>
                    <a:pt x="349416" y="74061"/>
                  </a:lnTo>
                  <a:lnTo>
                    <a:pt x="388617" y="100578"/>
                  </a:lnTo>
                  <a:lnTo>
                    <a:pt x="420800" y="135506"/>
                  </a:lnTo>
                  <a:lnTo>
                    <a:pt x="444494" y="177580"/>
                  </a:lnTo>
                  <a:lnTo>
                    <a:pt x="458226" y="225532"/>
                  </a:lnTo>
                  <a:lnTo>
                    <a:pt x="458980" y="230139"/>
                  </a:lnTo>
                  <a:lnTo>
                    <a:pt x="251908" y="230401"/>
                  </a:lnTo>
                  <a:lnTo>
                    <a:pt x="241918" y="233672"/>
                  </a:lnTo>
                  <a:lnTo>
                    <a:pt x="234029" y="240058"/>
                  </a:lnTo>
                  <a:lnTo>
                    <a:pt x="228849" y="248842"/>
                  </a:lnTo>
                  <a:lnTo>
                    <a:pt x="226987" y="259311"/>
                  </a:lnTo>
                  <a:lnTo>
                    <a:pt x="228867" y="269755"/>
                  </a:lnTo>
                  <a:lnTo>
                    <a:pt x="234207" y="278554"/>
                  </a:lnTo>
                  <a:lnTo>
                    <a:pt x="242563" y="285032"/>
                  </a:lnTo>
                  <a:lnTo>
                    <a:pt x="253489" y="288514"/>
                  </a:lnTo>
                  <a:lnTo>
                    <a:pt x="509974" y="288514"/>
                  </a:lnTo>
                  <a:lnTo>
                    <a:pt x="510549" y="282766"/>
                  </a:lnTo>
                  <a:lnTo>
                    <a:pt x="511366" y="271771"/>
                  </a:lnTo>
                  <a:lnTo>
                    <a:pt x="511607" y="265845"/>
                  </a:lnTo>
                  <a:lnTo>
                    <a:pt x="511544" y="251908"/>
                  </a:lnTo>
                  <a:lnTo>
                    <a:pt x="506916" y="209459"/>
                  </a:lnTo>
                  <a:lnTo>
                    <a:pt x="492618" y="161023"/>
                  </a:lnTo>
                  <a:lnTo>
                    <a:pt x="469719" y="117071"/>
                  </a:lnTo>
                  <a:lnTo>
                    <a:pt x="439184" y="78604"/>
                  </a:lnTo>
                  <a:lnTo>
                    <a:pt x="407447" y="51328"/>
                  </a:lnTo>
                  <a:close/>
                </a:path>
                <a:path w="511809" h="518795">
                  <a:moveTo>
                    <a:pt x="374314" y="153230"/>
                  </a:moveTo>
                  <a:lnTo>
                    <a:pt x="255835" y="153230"/>
                  </a:lnTo>
                  <a:lnTo>
                    <a:pt x="277362" y="155450"/>
                  </a:lnTo>
                  <a:lnTo>
                    <a:pt x="297591" y="161972"/>
                  </a:lnTo>
                  <a:lnTo>
                    <a:pt x="316075" y="172592"/>
                  </a:lnTo>
                  <a:lnTo>
                    <a:pt x="332366" y="187104"/>
                  </a:lnTo>
                  <a:lnTo>
                    <a:pt x="397506" y="187104"/>
                  </a:lnTo>
                  <a:lnTo>
                    <a:pt x="374314" y="153230"/>
                  </a:lnTo>
                  <a:close/>
                </a:path>
              </a:pathLst>
            </a:custGeom>
            <a:solidFill>
              <a:srgbClr val="11D139"/>
            </a:solidFill>
          </p:spPr>
          <p:txBody>
            <a:bodyPr wrap="square" lIns="0" tIns="0" rIns="0" bIns="0" rtlCol="0"/>
            <a:lstStyle/>
            <a:p>
              <a:endParaRPr/>
            </a:p>
          </p:txBody>
        </p:sp>
        <p:sp>
          <p:nvSpPr>
            <p:cNvPr id="19" name="object 8"/>
            <p:cNvSpPr/>
            <p:nvPr/>
          </p:nvSpPr>
          <p:spPr>
            <a:xfrm>
              <a:off x="18740852" y="10531581"/>
              <a:ext cx="429583" cy="227375"/>
            </a:xfrm>
            <a:prstGeom prst="rect">
              <a:avLst/>
            </a:prstGeom>
            <a:blipFill>
              <a:blip r:embed="rId2" cstate="print"/>
              <a:stretch>
                <a:fillRect/>
              </a:stretch>
            </a:blipFill>
          </p:spPr>
          <p:txBody>
            <a:bodyPr wrap="square" lIns="0" tIns="0" rIns="0" bIns="0" rtlCol="0"/>
            <a:lstStyle/>
            <a:p>
              <a:endParaRPr/>
            </a:p>
          </p:txBody>
        </p:sp>
        <p:sp>
          <p:nvSpPr>
            <p:cNvPr id="20" name="object 9"/>
            <p:cNvSpPr/>
            <p:nvPr/>
          </p:nvSpPr>
          <p:spPr>
            <a:xfrm>
              <a:off x="18511702" y="10531226"/>
              <a:ext cx="207375" cy="227731"/>
            </a:xfrm>
            <a:prstGeom prst="rect">
              <a:avLst/>
            </a:prstGeom>
            <a:blipFill>
              <a:blip r:embed="rId3" cstate="print"/>
              <a:stretch>
                <a:fillRect/>
              </a:stretch>
            </a:blipFill>
          </p:spPr>
          <p:txBody>
            <a:bodyPr wrap="square" lIns="0" tIns="0" rIns="0" bIns="0" rtlCol="0"/>
            <a:lstStyle/>
            <a:p>
              <a:endParaRPr/>
            </a:p>
          </p:txBody>
        </p:sp>
        <p:sp>
          <p:nvSpPr>
            <p:cNvPr id="21" name="object 10"/>
            <p:cNvSpPr/>
            <p:nvPr/>
          </p:nvSpPr>
          <p:spPr>
            <a:xfrm>
              <a:off x="19265207" y="10531226"/>
              <a:ext cx="207645" cy="227965"/>
            </a:xfrm>
            <a:custGeom>
              <a:avLst/>
              <a:gdLst/>
              <a:ahLst/>
              <a:cxnLst/>
              <a:rect l="l" t="t" r="r" b="b"/>
              <a:pathLst>
                <a:path w="207644" h="227965">
                  <a:moveTo>
                    <a:pt x="103693" y="0"/>
                  </a:moveTo>
                  <a:lnTo>
                    <a:pt x="60134" y="8664"/>
                  </a:lnTo>
                  <a:lnTo>
                    <a:pt x="27529" y="32578"/>
                  </a:lnTo>
                  <a:lnTo>
                    <a:pt x="7083" y="68624"/>
                  </a:lnTo>
                  <a:lnTo>
                    <a:pt x="0" y="113682"/>
                  </a:lnTo>
                  <a:lnTo>
                    <a:pt x="0" y="116478"/>
                  </a:lnTo>
                  <a:lnTo>
                    <a:pt x="303" y="119137"/>
                  </a:lnTo>
                  <a:lnTo>
                    <a:pt x="471" y="121849"/>
                  </a:lnTo>
                  <a:lnTo>
                    <a:pt x="418" y="123022"/>
                  </a:lnTo>
                  <a:lnTo>
                    <a:pt x="575" y="124111"/>
                  </a:lnTo>
                  <a:lnTo>
                    <a:pt x="785" y="126687"/>
                  </a:lnTo>
                  <a:lnTo>
                    <a:pt x="764" y="128195"/>
                  </a:lnTo>
                  <a:lnTo>
                    <a:pt x="921" y="129619"/>
                  </a:lnTo>
                  <a:lnTo>
                    <a:pt x="1057" y="129619"/>
                  </a:lnTo>
                  <a:lnTo>
                    <a:pt x="11961" y="170190"/>
                  </a:lnTo>
                  <a:lnTo>
                    <a:pt x="34234" y="201111"/>
                  </a:lnTo>
                  <a:lnTo>
                    <a:pt x="66049" y="220814"/>
                  </a:lnTo>
                  <a:lnTo>
                    <a:pt x="105577" y="227731"/>
                  </a:lnTo>
                  <a:lnTo>
                    <a:pt x="135672" y="224423"/>
                  </a:lnTo>
                  <a:lnTo>
                    <a:pt x="161673" y="214696"/>
                  </a:lnTo>
                  <a:lnTo>
                    <a:pt x="183256" y="198845"/>
                  </a:lnTo>
                  <a:lnTo>
                    <a:pt x="193273" y="185952"/>
                  </a:lnTo>
                  <a:lnTo>
                    <a:pt x="107452" y="185952"/>
                  </a:lnTo>
                  <a:lnTo>
                    <a:pt x="88269" y="182309"/>
                  </a:lnTo>
                  <a:lnTo>
                    <a:pt x="71785" y="171543"/>
                  </a:lnTo>
                  <a:lnTo>
                    <a:pt x="59334" y="153895"/>
                  </a:lnTo>
                  <a:lnTo>
                    <a:pt x="52249" y="129608"/>
                  </a:lnTo>
                  <a:lnTo>
                    <a:pt x="206455" y="129608"/>
                  </a:lnTo>
                  <a:lnTo>
                    <a:pt x="206998" y="124415"/>
                  </a:lnTo>
                  <a:lnTo>
                    <a:pt x="207375" y="119137"/>
                  </a:lnTo>
                  <a:lnTo>
                    <a:pt x="207375" y="113682"/>
                  </a:lnTo>
                  <a:lnTo>
                    <a:pt x="203698" y="90290"/>
                  </a:lnTo>
                  <a:lnTo>
                    <a:pt x="52877" y="90290"/>
                  </a:lnTo>
                  <a:lnTo>
                    <a:pt x="59717" y="69932"/>
                  </a:lnTo>
                  <a:lnTo>
                    <a:pt x="70726" y="54668"/>
                  </a:lnTo>
                  <a:lnTo>
                    <a:pt x="85515" y="45082"/>
                  </a:lnTo>
                  <a:lnTo>
                    <a:pt x="103693" y="41757"/>
                  </a:lnTo>
                  <a:lnTo>
                    <a:pt x="185054" y="41757"/>
                  </a:lnTo>
                  <a:lnTo>
                    <a:pt x="179847" y="32578"/>
                  </a:lnTo>
                  <a:lnTo>
                    <a:pt x="147246" y="8664"/>
                  </a:lnTo>
                  <a:lnTo>
                    <a:pt x="103693" y="0"/>
                  </a:lnTo>
                  <a:close/>
                </a:path>
                <a:path w="207644" h="227965">
                  <a:moveTo>
                    <a:pt x="158330" y="156738"/>
                  </a:moveTo>
                  <a:lnTo>
                    <a:pt x="149053" y="169254"/>
                  </a:lnTo>
                  <a:lnTo>
                    <a:pt x="137599" y="178413"/>
                  </a:lnTo>
                  <a:lnTo>
                    <a:pt x="123790" y="184038"/>
                  </a:lnTo>
                  <a:lnTo>
                    <a:pt x="107452" y="185952"/>
                  </a:lnTo>
                  <a:lnTo>
                    <a:pt x="193273" y="185952"/>
                  </a:lnTo>
                  <a:lnTo>
                    <a:pt x="200098" y="177167"/>
                  </a:lnTo>
                  <a:lnTo>
                    <a:pt x="158330" y="156738"/>
                  </a:lnTo>
                  <a:close/>
                </a:path>
                <a:path w="207644" h="227965">
                  <a:moveTo>
                    <a:pt x="185054" y="41757"/>
                  </a:moveTo>
                  <a:lnTo>
                    <a:pt x="103693" y="41757"/>
                  </a:lnTo>
                  <a:lnTo>
                    <a:pt x="121866" y="45082"/>
                  </a:lnTo>
                  <a:lnTo>
                    <a:pt x="136654" y="54668"/>
                  </a:lnTo>
                  <a:lnTo>
                    <a:pt x="147662" y="69932"/>
                  </a:lnTo>
                  <a:lnTo>
                    <a:pt x="154497" y="90290"/>
                  </a:lnTo>
                  <a:lnTo>
                    <a:pt x="203698" y="90290"/>
                  </a:lnTo>
                  <a:lnTo>
                    <a:pt x="200292" y="68624"/>
                  </a:lnTo>
                  <a:lnTo>
                    <a:pt x="185054" y="41757"/>
                  </a:lnTo>
                  <a:close/>
                </a:path>
              </a:pathLst>
            </a:custGeom>
            <a:solidFill>
              <a:srgbClr val="000000"/>
            </a:solidFill>
          </p:spPr>
          <p:txBody>
            <a:bodyPr wrap="square" lIns="0" tIns="0" rIns="0" bIns="0" rtlCol="0"/>
            <a:lstStyle/>
            <a:p>
              <a:endParaRPr/>
            </a:p>
          </p:txBody>
        </p:sp>
        <p:sp>
          <p:nvSpPr>
            <p:cNvPr id="22" name="object 11"/>
            <p:cNvSpPr/>
            <p:nvPr/>
          </p:nvSpPr>
          <p:spPr>
            <a:xfrm>
              <a:off x="19492845" y="10531226"/>
              <a:ext cx="207375" cy="227731"/>
            </a:xfrm>
            <a:prstGeom prst="rect">
              <a:avLst/>
            </a:prstGeom>
            <a:blipFill>
              <a:blip r:embed="rId4" cstate="print"/>
              <a:stretch>
                <a:fillRect/>
              </a:stretch>
            </a:blipFill>
          </p:spPr>
          <p:txBody>
            <a:bodyPr wrap="square" lIns="0" tIns="0" rIns="0" bIns="0" rtlCol="0"/>
            <a:lstStyle/>
            <a:p>
              <a:endParaRPr/>
            </a:p>
          </p:txBody>
        </p:sp>
        <p:sp>
          <p:nvSpPr>
            <p:cNvPr id="23" name="object 12"/>
            <p:cNvSpPr/>
            <p:nvPr/>
          </p:nvSpPr>
          <p:spPr>
            <a:xfrm>
              <a:off x="19202482" y="10712618"/>
              <a:ext cx="48895" cy="46990"/>
            </a:xfrm>
            <a:custGeom>
              <a:avLst/>
              <a:gdLst/>
              <a:ahLst/>
              <a:cxnLst/>
              <a:rect l="l" t="t" r="r" b="b"/>
              <a:pathLst>
                <a:path w="48894" h="46990">
                  <a:moveTo>
                    <a:pt x="41506" y="0"/>
                  </a:moveTo>
                  <a:lnTo>
                    <a:pt x="6847" y="0"/>
                  </a:lnTo>
                  <a:lnTo>
                    <a:pt x="0" y="6858"/>
                  </a:lnTo>
                  <a:lnTo>
                    <a:pt x="0" y="40051"/>
                  </a:lnTo>
                  <a:lnTo>
                    <a:pt x="6847" y="46888"/>
                  </a:lnTo>
                  <a:lnTo>
                    <a:pt x="41506" y="46888"/>
                  </a:lnTo>
                  <a:lnTo>
                    <a:pt x="48344" y="40051"/>
                  </a:lnTo>
                  <a:lnTo>
                    <a:pt x="48344" y="6858"/>
                  </a:lnTo>
                  <a:lnTo>
                    <a:pt x="41506" y="0"/>
                  </a:lnTo>
                  <a:close/>
                </a:path>
              </a:pathLst>
            </a:custGeom>
            <a:solidFill>
              <a:srgbClr val="000000"/>
            </a:solidFill>
          </p:spPr>
          <p:txBody>
            <a:bodyPr wrap="square" lIns="0" tIns="0" rIns="0" bIns="0" rtlCol="0"/>
            <a:lstStyle/>
            <a:p>
              <a:endParaRPr/>
            </a:p>
          </p:txBody>
        </p:sp>
      </p:grpSp>
      <p:sp>
        <p:nvSpPr>
          <p:cNvPr id="9" name="Text Placeholder 8"/>
          <p:cNvSpPr>
            <a:spLocks noGrp="1"/>
          </p:cNvSpPr>
          <p:nvPr>
            <p:ph type="body" sz="quarter" idx="10" hasCustomPrompt="1"/>
          </p:nvPr>
        </p:nvSpPr>
        <p:spPr>
          <a:xfrm>
            <a:off x="1214462" y="9880787"/>
            <a:ext cx="15080966" cy="1077912"/>
          </a:xfrm>
        </p:spPr>
        <p:txBody>
          <a:bodyPr anchor="t">
            <a:normAutofit/>
          </a:bodyPr>
          <a:lstStyle>
            <a:lvl1pPr>
              <a:defRPr sz="2400" b="0">
                <a:latin typeface="+mn-lt"/>
              </a:defRPr>
            </a:lvl1pPr>
          </a:lstStyle>
          <a:p>
            <a:pPr lvl="0"/>
            <a:r>
              <a:rPr lang="en-US"/>
              <a:t>Position</a:t>
            </a:r>
          </a:p>
        </p:txBody>
      </p:sp>
      <p:pic>
        <p:nvPicPr>
          <p:cNvPr id="29" name="Picture 5" descr="C:\Tabasco\EGA\Materjal\ISO9001_w.png"/>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1465565" y="12807279"/>
            <a:ext cx="1435027" cy="659967"/>
          </a:xfrm>
          <a:prstGeom prst="rect">
            <a:avLst/>
          </a:prstGeom>
          <a:noFill/>
          <a:extLst>
            <a:ext uri="{909E8E84-426E-40DD-AFC4-6F175D3DCCD1}">
              <a14:hiddenFill xmlns:a14="http://schemas.microsoft.com/office/drawing/2010/main">
                <a:solidFill>
                  <a:srgbClr val="FFFFFF"/>
                </a:solidFill>
              </a14:hiddenFill>
            </a:ext>
          </a:extLst>
        </p:spPr>
      </p:pic>
      <p:sp>
        <p:nvSpPr>
          <p:cNvPr id="16" name="Body Level One…"/>
          <p:cNvSpPr txBox="1">
            <a:spLocks noGrp="1"/>
          </p:cNvSpPr>
          <p:nvPr>
            <p:ph type="body" sz="quarter" idx="1" hasCustomPrompt="1"/>
          </p:nvPr>
        </p:nvSpPr>
        <p:spPr>
          <a:xfrm>
            <a:off x="1174506" y="8931918"/>
            <a:ext cx="21971001" cy="935418"/>
          </a:xfrm>
          <a:prstGeom prst="rect">
            <a:avLst/>
          </a:prstGeom>
        </p:spPr>
        <p:txBody>
          <a:bodyPr anchor="t"/>
          <a:lstStyle>
            <a:lvl1pPr algn="l">
              <a:defRPr>
                <a:solidFill>
                  <a:schemeClr val="bg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r>
              <a:rPr lang="et-EE"/>
              <a:t>Present</a:t>
            </a:r>
            <a:r>
              <a:rPr lang="en-US"/>
              <a:t>e</a:t>
            </a:r>
            <a:r>
              <a:rPr lang="et-EE"/>
              <a:t>r</a:t>
            </a:r>
            <a:endParaRPr dirty="0"/>
          </a:p>
        </p:txBody>
      </p:sp>
    </p:spTree>
    <p:extLst>
      <p:ext uri="{BB962C8B-B14F-4D97-AF65-F5344CB8AC3E}">
        <p14:creationId xmlns:p14="http://schemas.microsoft.com/office/powerpoint/2010/main" val="3896062051"/>
      </p:ext>
    </p:extLst>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Avaleht">
    <p:bg>
      <p:bgRef idx="1001">
        <a:schemeClr val="bg1"/>
      </p:bgRef>
    </p:bg>
    <p:spTree>
      <p:nvGrpSpPr>
        <p:cNvPr id="1" name=""/>
        <p:cNvGrpSpPr/>
        <p:nvPr/>
      </p:nvGrpSpPr>
      <p:grpSpPr>
        <a:xfrm>
          <a:off x="0" y="0"/>
          <a:ext cx="0" cy="0"/>
          <a:chOff x="0" y="0"/>
          <a:chExt cx="0" cy="0"/>
        </a:xfrm>
      </p:grpSpPr>
      <p:sp>
        <p:nvSpPr>
          <p:cNvPr id="13" name="Rectangle"/>
          <p:cNvSpPr/>
          <p:nvPr userDrawn="1"/>
        </p:nvSpPr>
        <p:spPr>
          <a:xfrm>
            <a:off x="10631606" y="0"/>
            <a:ext cx="13752394" cy="13716000"/>
          </a:xfrm>
          <a:prstGeom prst="rect">
            <a:avLst/>
          </a:prstGeom>
          <a:solidFill>
            <a:schemeClr val="tx2"/>
          </a:solidFill>
          <a:ln w="25400">
            <a:solidFill>
              <a:srgbClr val="000000">
                <a:alpha val="0"/>
              </a:srgbClr>
            </a:solidFill>
            <a:miter lim="400000"/>
          </a:ln>
        </p:spPr>
        <p:txBody>
          <a:bodyPr lIns="50800" tIns="50800" rIns="50800" bIns="50800" anchor="ctr"/>
          <a:lstStyle/>
          <a:p>
            <a:pPr algn="ctr" defTabSz="584200">
              <a:lnSpc>
                <a:spcPct val="100000"/>
              </a:lnSpc>
              <a:spcBef>
                <a:spcPts val="0"/>
              </a:spcBef>
              <a:defRPr sz="4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p>
        </p:txBody>
      </p:sp>
      <p:sp>
        <p:nvSpPr>
          <p:cNvPr id="14" name="Picture Placeholder 48"/>
          <p:cNvSpPr>
            <a:spLocks noGrp="1" noChangeAspect="1"/>
          </p:cNvSpPr>
          <p:nvPr>
            <p:ph type="pic" sz="quarter" idx="31"/>
          </p:nvPr>
        </p:nvSpPr>
        <p:spPr>
          <a:xfrm>
            <a:off x="10657089" y="0"/>
            <a:ext cx="13716000" cy="13716000"/>
          </a:xfrm>
          <a:prstGeom prst="flowChartConnector">
            <a:avLst/>
          </a:prstGeom>
          <a:solidFill>
            <a:schemeClr val="bg2">
              <a:lumMod val="95000"/>
            </a:schemeClr>
          </a:solidFill>
        </p:spPr>
        <p:txBody>
          <a:bodyPr anchor="ctr">
            <a:normAutofit/>
          </a:bodyPr>
          <a:lstStyle>
            <a:lvl1pPr algn="ctr">
              <a:defRPr sz="5400">
                <a:solidFill>
                  <a:schemeClr val="bg1"/>
                </a:solidFill>
              </a:defRPr>
            </a:lvl1pPr>
          </a:lstStyle>
          <a:p>
            <a:r>
              <a:rPr lang="en-US"/>
              <a:t>Click icon to add picture</a:t>
            </a:r>
          </a:p>
        </p:txBody>
      </p:sp>
      <p:sp>
        <p:nvSpPr>
          <p:cNvPr id="15" name="Title 2"/>
          <p:cNvSpPr>
            <a:spLocks noGrp="1"/>
          </p:cNvSpPr>
          <p:nvPr>
            <p:ph type="title"/>
          </p:nvPr>
        </p:nvSpPr>
        <p:spPr>
          <a:xfrm>
            <a:off x="633408" y="1615080"/>
            <a:ext cx="9357757" cy="2002179"/>
          </a:xfrm>
        </p:spPr>
        <p:txBody>
          <a:bodyPr/>
          <a:lstStyle>
            <a:lvl1pPr>
              <a:lnSpc>
                <a:spcPts val="6600"/>
              </a:lnSpc>
              <a:defRPr sz="6600">
                <a:solidFill>
                  <a:srgbClr val="66B345"/>
                </a:solidFill>
              </a:defRPr>
            </a:lvl1pPr>
          </a:lstStyle>
          <a:p>
            <a:r>
              <a:rPr lang="en-US"/>
              <a:t>Click to edit Master title style</a:t>
            </a:r>
            <a:endParaRPr lang="et-EE"/>
          </a:p>
        </p:txBody>
      </p:sp>
      <p:grpSp>
        <p:nvGrpSpPr>
          <p:cNvPr id="25" name="Group 24"/>
          <p:cNvGrpSpPr/>
          <p:nvPr userDrawn="1"/>
        </p:nvGrpSpPr>
        <p:grpSpPr>
          <a:xfrm>
            <a:off x="22074845" y="12861198"/>
            <a:ext cx="1801594" cy="518795"/>
            <a:chOff x="17898626" y="10386053"/>
            <a:chExt cx="1801594" cy="518795"/>
          </a:xfrm>
        </p:grpSpPr>
        <p:sp>
          <p:nvSpPr>
            <p:cNvPr id="26" name="object 5"/>
            <p:cNvSpPr/>
            <p:nvPr/>
          </p:nvSpPr>
          <p:spPr>
            <a:xfrm>
              <a:off x="17898626" y="10386053"/>
              <a:ext cx="511809" cy="518795"/>
            </a:xfrm>
            <a:custGeom>
              <a:avLst/>
              <a:gdLst/>
              <a:ahLst/>
              <a:cxnLst/>
              <a:rect l="l" t="t" r="r" b="b"/>
              <a:pathLst>
                <a:path w="511809" h="518795">
                  <a:moveTo>
                    <a:pt x="255835" y="0"/>
                  </a:moveTo>
                  <a:lnTo>
                    <a:pt x="216027" y="2967"/>
                  </a:lnTo>
                  <a:lnTo>
                    <a:pt x="152784" y="21967"/>
                  </a:lnTo>
                  <a:lnTo>
                    <a:pt x="109526" y="46574"/>
                  </a:lnTo>
                  <a:lnTo>
                    <a:pt x="72290" y="78543"/>
                  </a:lnTo>
                  <a:lnTo>
                    <a:pt x="41896" y="116839"/>
                  </a:lnTo>
                  <a:lnTo>
                    <a:pt x="19169" y="160425"/>
                  </a:lnTo>
                  <a:lnTo>
                    <a:pt x="4929" y="208265"/>
                  </a:lnTo>
                  <a:lnTo>
                    <a:pt x="0" y="259321"/>
                  </a:lnTo>
                  <a:lnTo>
                    <a:pt x="4182" y="306099"/>
                  </a:lnTo>
                  <a:lnTo>
                    <a:pt x="16381" y="350682"/>
                  </a:lnTo>
                  <a:lnTo>
                    <a:pt x="35970" y="391968"/>
                  </a:lnTo>
                  <a:lnTo>
                    <a:pt x="62463" y="429163"/>
                  </a:lnTo>
                  <a:lnTo>
                    <a:pt x="95282" y="461268"/>
                  </a:lnTo>
                  <a:lnTo>
                    <a:pt x="133870" y="487335"/>
                  </a:lnTo>
                  <a:lnTo>
                    <a:pt x="192799" y="510655"/>
                  </a:lnTo>
                  <a:lnTo>
                    <a:pt x="255803" y="518622"/>
                  </a:lnTo>
                  <a:lnTo>
                    <a:pt x="262630" y="518549"/>
                  </a:lnTo>
                  <a:lnTo>
                    <a:pt x="276201" y="517816"/>
                  </a:lnTo>
                  <a:lnTo>
                    <a:pt x="292807" y="515952"/>
                  </a:lnTo>
                  <a:lnTo>
                    <a:pt x="308849" y="513167"/>
                  </a:lnTo>
                  <a:lnTo>
                    <a:pt x="309519" y="512843"/>
                  </a:lnTo>
                  <a:lnTo>
                    <a:pt x="311854" y="512361"/>
                  </a:lnTo>
                  <a:lnTo>
                    <a:pt x="312012" y="512361"/>
                  </a:lnTo>
                  <a:lnTo>
                    <a:pt x="320430" y="510288"/>
                  </a:lnTo>
                  <a:lnTo>
                    <a:pt x="321498" y="509785"/>
                  </a:lnTo>
                  <a:lnTo>
                    <a:pt x="322576" y="509649"/>
                  </a:lnTo>
                  <a:lnTo>
                    <a:pt x="322890" y="509649"/>
                  </a:lnTo>
                  <a:lnTo>
                    <a:pt x="326084" y="508759"/>
                  </a:lnTo>
                  <a:lnTo>
                    <a:pt x="368522" y="492183"/>
                  </a:lnTo>
                  <a:lnTo>
                    <a:pt x="407888" y="467273"/>
                  </a:lnTo>
                  <a:lnTo>
                    <a:pt x="255845" y="467273"/>
                  </a:lnTo>
                  <a:lnTo>
                    <a:pt x="208882" y="461771"/>
                  </a:lnTo>
                  <a:lnTo>
                    <a:pt x="165742" y="446103"/>
                  </a:lnTo>
                  <a:lnTo>
                    <a:pt x="127664" y="421526"/>
                  </a:lnTo>
                  <a:lnTo>
                    <a:pt x="95889" y="389300"/>
                  </a:lnTo>
                  <a:lnTo>
                    <a:pt x="71657" y="350682"/>
                  </a:lnTo>
                  <a:lnTo>
                    <a:pt x="56208" y="306929"/>
                  </a:lnTo>
                  <a:lnTo>
                    <a:pt x="50783" y="259301"/>
                  </a:lnTo>
                  <a:lnTo>
                    <a:pt x="56208" y="211672"/>
                  </a:lnTo>
                  <a:lnTo>
                    <a:pt x="71657" y="167919"/>
                  </a:lnTo>
                  <a:lnTo>
                    <a:pt x="95889" y="129301"/>
                  </a:lnTo>
                  <a:lnTo>
                    <a:pt x="127664" y="97075"/>
                  </a:lnTo>
                  <a:lnTo>
                    <a:pt x="165742" y="72498"/>
                  </a:lnTo>
                  <a:lnTo>
                    <a:pt x="208882" y="56830"/>
                  </a:lnTo>
                  <a:lnTo>
                    <a:pt x="255845" y="51328"/>
                  </a:lnTo>
                  <a:lnTo>
                    <a:pt x="407447" y="51328"/>
                  </a:lnTo>
                  <a:lnTo>
                    <a:pt x="401978" y="46627"/>
                  </a:lnTo>
                  <a:lnTo>
                    <a:pt x="359066" y="22140"/>
                  </a:lnTo>
                  <a:lnTo>
                    <a:pt x="311414" y="6146"/>
                  </a:lnTo>
                  <a:lnTo>
                    <a:pt x="271363" y="429"/>
                  </a:lnTo>
                  <a:lnTo>
                    <a:pt x="265698" y="167"/>
                  </a:lnTo>
                  <a:lnTo>
                    <a:pt x="255835" y="0"/>
                  </a:lnTo>
                  <a:close/>
                </a:path>
                <a:path w="511809" h="518795">
                  <a:moveTo>
                    <a:pt x="501555" y="331539"/>
                  </a:moveTo>
                  <a:lnTo>
                    <a:pt x="448164" y="331539"/>
                  </a:lnTo>
                  <a:lnTo>
                    <a:pt x="425001" y="376877"/>
                  </a:lnTo>
                  <a:lnTo>
                    <a:pt x="392342" y="414442"/>
                  </a:lnTo>
                  <a:lnTo>
                    <a:pt x="352031" y="442911"/>
                  </a:lnTo>
                  <a:lnTo>
                    <a:pt x="305917" y="460962"/>
                  </a:lnTo>
                  <a:lnTo>
                    <a:pt x="255845" y="467273"/>
                  </a:lnTo>
                  <a:lnTo>
                    <a:pt x="407888" y="467273"/>
                  </a:lnTo>
                  <a:lnTo>
                    <a:pt x="451463" y="426428"/>
                  </a:lnTo>
                  <a:lnTo>
                    <a:pt x="489240" y="365550"/>
                  </a:lnTo>
                  <a:lnTo>
                    <a:pt x="501555" y="331539"/>
                  </a:lnTo>
                  <a:close/>
                </a:path>
                <a:path w="511809" h="518795">
                  <a:moveTo>
                    <a:pt x="255835" y="98604"/>
                  </a:moveTo>
                  <a:lnTo>
                    <a:pt x="205765" y="106810"/>
                  </a:lnTo>
                  <a:lnTo>
                    <a:pt x="162243" y="129652"/>
                  </a:lnTo>
                  <a:lnTo>
                    <a:pt x="127897" y="164463"/>
                  </a:lnTo>
                  <a:lnTo>
                    <a:pt x="105360" y="208575"/>
                  </a:lnTo>
                  <a:lnTo>
                    <a:pt x="97264" y="259321"/>
                  </a:lnTo>
                  <a:lnTo>
                    <a:pt x="97836" y="273070"/>
                  </a:lnTo>
                  <a:lnTo>
                    <a:pt x="106373" y="313163"/>
                  </a:lnTo>
                  <a:lnTo>
                    <a:pt x="123884" y="350437"/>
                  </a:lnTo>
                  <a:lnTo>
                    <a:pt x="165890" y="394112"/>
                  </a:lnTo>
                  <a:lnTo>
                    <a:pt x="207443" y="414383"/>
                  </a:lnTo>
                  <a:lnTo>
                    <a:pt x="253636" y="421442"/>
                  </a:lnTo>
                  <a:lnTo>
                    <a:pt x="269021" y="420686"/>
                  </a:lnTo>
                  <a:lnTo>
                    <a:pt x="314210" y="409453"/>
                  </a:lnTo>
                  <a:lnTo>
                    <a:pt x="348539" y="390083"/>
                  </a:lnTo>
                  <a:lnTo>
                    <a:pt x="374485" y="365350"/>
                  </a:lnTo>
                  <a:lnTo>
                    <a:pt x="255772" y="365350"/>
                  </a:lnTo>
                  <a:lnTo>
                    <a:pt x="247247" y="365000"/>
                  </a:lnTo>
                  <a:lnTo>
                    <a:pt x="199356" y="348557"/>
                  </a:lnTo>
                  <a:lnTo>
                    <a:pt x="168844" y="318116"/>
                  </a:lnTo>
                  <a:lnTo>
                    <a:pt x="153126" y="279401"/>
                  </a:lnTo>
                  <a:lnTo>
                    <a:pt x="151266" y="259301"/>
                  </a:lnTo>
                  <a:lnTo>
                    <a:pt x="159493" y="218065"/>
                  </a:lnTo>
                  <a:lnTo>
                    <a:pt x="181925" y="184338"/>
                  </a:lnTo>
                  <a:lnTo>
                    <a:pt x="215169" y="161580"/>
                  </a:lnTo>
                  <a:lnTo>
                    <a:pt x="255835" y="153230"/>
                  </a:lnTo>
                  <a:lnTo>
                    <a:pt x="374311" y="153230"/>
                  </a:lnTo>
                  <a:lnTo>
                    <a:pt x="372447" y="150508"/>
                  </a:lnTo>
                  <a:lnTo>
                    <a:pt x="339035" y="122616"/>
                  </a:lnTo>
                  <a:lnTo>
                    <a:pt x="299441" y="104843"/>
                  </a:lnTo>
                  <a:lnTo>
                    <a:pt x="255835" y="98604"/>
                  </a:lnTo>
                  <a:close/>
                </a:path>
                <a:path w="511809" h="518795">
                  <a:moveTo>
                    <a:pt x="411851" y="288514"/>
                  </a:moveTo>
                  <a:lnTo>
                    <a:pt x="356240" y="288514"/>
                  </a:lnTo>
                  <a:lnTo>
                    <a:pt x="354523" y="293729"/>
                  </a:lnTo>
                  <a:lnTo>
                    <a:pt x="351647" y="301454"/>
                  </a:lnTo>
                  <a:lnTo>
                    <a:pt x="326342" y="337606"/>
                  </a:lnTo>
                  <a:lnTo>
                    <a:pt x="285153" y="361131"/>
                  </a:lnTo>
                  <a:lnTo>
                    <a:pt x="255772" y="365350"/>
                  </a:lnTo>
                  <a:lnTo>
                    <a:pt x="374485" y="365350"/>
                  </a:lnTo>
                  <a:lnTo>
                    <a:pt x="377053" y="362901"/>
                  </a:lnTo>
                  <a:lnTo>
                    <a:pt x="398394" y="329555"/>
                  </a:lnTo>
                  <a:lnTo>
                    <a:pt x="411202" y="291697"/>
                  </a:lnTo>
                  <a:lnTo>
                    <a:pt x="411851" y="288514"/>
                  </a:lnTo>
                  <a:close/>
                </a:path>
                <a:path w="511809" h="518795">
                  <a:moveTo>
                    <a:pt x="407447" y="51328"/>
                  </a:moveTo>
                  <a:lnTo>
                    <a:pt x="255845" y="51328"/>
                  </a:lnTo>
                  <a:lnTo>
                    <a:pt x="304668" y="57222"/>
                  </a:lnTo>
                  <a:lnTo>
                    <a:pt x="349416" y="74061"/>
                  </a:lnTo>
                  <a:lnTo>
                    <a:pt x="388617" y="100578"/>
                  </a:lnTo>
                  <a:lnTo>
                    <a:pt x="420800" y="135506"/>
                  </a:lnTo>
                  <a:lnTo>
                    <a:pt x="444494" y="177580"/>
                  </a:lnTo>
                  <a:lnTo>
                    <a:pt x="458226" y="225532"/>
                  </a:lnTo>
                  <a:lnTo>
                    <a:pt x="458980" y="230139"/>
                  </a:lnTo>
                  <a:lnTo>
                    <a:pt x="251908" y="230401"/>
                  </a:lnTo>
                  <a:lnTo>
                    <a:pt x="241918" y="233673"/>
                  </a:lnTo>
                  <a:lnTo>
                    <a:pt x="234029" y="240059"/>
                  </a:lnTo>
                  <a:lnTo>
                    <a:pt x="228849" y="248846"/>
                  </a:lnTo>
                  <a:lnTo>
                    <a:pt x="226987" y="259321"/>
                  </a:lnTo>
                  <a:lnTo>
                    <a:pt x="228867" y="269764"/>
                  </a:lnTo>
                  <a:lnTo>
                    <a:pt x="234207" y="278559"/>
                  </a:lnTo>
                  <a:lnTo>
                    <a:pt x="242563" y="285034"/>
                  </a:lnTo>
                  <a:lnTo>
                    <a:pt x="253489" y="288514"/>
                  </a:lnTo>
                  <a:lnTo>
                    <a:pt x="509974" y="288514"/>
                  </a:lnTo>
                  <a:lnTo>
                    <a:pt x="510549" y="282766"/>
                  </a:lnTo>
                  <a:lnTo>
                    <a:pt x="511366" y="271771"/>
                  </a:lnTo>
                  <a:lnTo>
                    <a:pt x="511607" y="265845"/>
                  </a:lnTo>
                  <a:lnTo>
                    <a:pt x="511544" y="251908"/>
                  </a:lnTo>
                  <a:lnTo>
                    <a:pt x="506916" y="209459"/>
                  </a:lnTo>
                  <a:lnTo>
                    <a:pt x="492618" y="161023"/>
                  </a:lnTo>
                  <a:lnTo>
                    <a:pt x="469719" y="117071"/>
                  </a:lnTo>
                  <a:lnTo>
                    <a:pt x="439184" y="78604"/>
                  </a:lnTo>
                  <a:lnTo>
                    <a:pt x="407447" y="51328"/>
                  </a:lnTo>
                  <a:close/>
                </a:path>
                <a:path w="511809" h="518795">
                  <a:moveTo>
                    <a:pt x="374311" y="153230"/>
                  </a:moveTo>
                  <a:lnTo>
                    <a:pt x="255835" y="153230"/>
                  </a:lnTo>
                  <a:lnTo>
                    <a:pt x="277362" y="155450"/>
                  </a:lnTo>
                  <a:lnTo>
                    <a:pt x="297591" y="161972"/>
                  </a:lnTo>
                  <a:lnTo>
                    <a:pt x="316075" y="172592"/>
                  </a:lnTo>
                  <a:lnTo>
                    <a:pt x="332366" y="187104"/>
                  </a:lnTo>
                  <a:lnTo>
                    <a:pt x="397506" y="187104"/>
                  </a:lnTo>
                  <a:lnTo>
                    <a:pt x="374311" y="153230"/>
                  </a:lnTo>
                  <a:close/>
                </a:path>
              </a:pathLst>
            </a:custGeom>
            <a:solidFill>
              <a:srgbClr val="FFFFFF"/>
            </a:solidFill>
          </p:spPr>
          <p:txBody>
            <a:bodyPr wrap="square" lIns="0" tIns="0" rIns="0" bIns="0" rtlCol="0"/>
            <a:lstStyle/>
            <a:p>
              <a:pPr algn="l"/>
              <a:endParaRPr/>
            </a:p>
          </p:txBody>
        </p:sp>
        <p:sp>
          <p:nvSpPr>
            <p:cNvPr id="27" name="object 6"/>
            <p:cNvSpPr/>
            <p:nvPr/>
          </p:nvSpPr>
          <p:spPr>
            <a:xfrm>
              <a:off x="18740852" y="10531579"/>
              <a:ext cx="429583" cy="227375"/>
            </a:xfrm>
            <a:prstGeom prst="rect">
              <a:avLst/>
            </a:prstGeom>
            <a:blipFill>
              <a:blip r:embed="rId2" cstate="print"/>
              <a:stretch>
                <a:fillRect/>
              </a:stretch>
            </a:blipFill>
          </p:spPr>
          <p:txBody>
            <a:bodyPr wrap="square" lIns="0" tIns="0" rIns="0" bIns="0" rtlCol="0"/>
            <a:lstStyle/>
            <a:p>
              <a:pPr algn="l"/>
              <a:endParaRPr/>
            </a:p>
          </p:txBody>
        </p:sp>
        <p:sp>
          <p:nvSpPr>
            <p:cNvPr id="28" name="object 7"/>
            <p:cNvSpPr/>
            <p:nvPr/>
          </p:nvSpPr>
          <p:spPr>
            <a:xfrm>
              <a:off x="18511702" y="10531224"/>
              <a:ext cx="207375" cy="227731"/>
            </a:xfrm>
            <a:prstGeom prst="rect">
              <a:avLst/>
            </a:prstGeom>
            <a:blipFill>
              <a:blip r:embed="rId3" cstate="print"/>
              <a:stretch>
                <a:fillRect/>
              </a:stretch>
            </a:blipFill>
          </p:spPr>
          <p:txBody>
            <a:bodyPr wrap="square" lIns="0" tIns="0" rIns="0" bIns="0" rtlCol="0"/>
            <a:lstStyle/>
            <a:p>
              <a:pPr algn="l"/>
              <a:endParaRPr/>
            </a:p>
          </p:txBody>
        </p:sp>
        <p:sp>
          <p:nvSpPr>
            <p:cNvPr id="29" name="object 8"/>
            <p:cNvSpPr/>
            <p:nvPr/>
          </p:nvSpPr>
          <p:spPr>
            <a:xfrm>
              <a:off x="19265207" y="10531224"/>
              <a:ext cx="207645" cy="227965"/>
            </a:xfrm>
            <a:custGeom>
              <a:avLst/>
              <a:gdLst/>
              <a:ahLst/>
              <a:cxnLst/>
              <a:rect l="l" t="t" r="r" b="b"/>
              <a:pathLst>
                <a:path w="207644" h="227965">
                  <a:moveTo>
                    <a:pt x="103693" y="0"/>
                  </a:moveTo>
                  <a:lnTo>
                    <a:pt x="60134" y="8664"/>
                  </a:lnTo>
                  <a:lnTo>
                    <a:pt x="27529" y="32578"/>
                  </a:lnTo>
                  <a:lnTo>
                    <a:pt x="7083" y="68624"/>
                  </a:lnTo>
                  <a:lnTo>
                    <a:pt x="0" y="113682"/>
                  </a:lnTo>
                  <a:lnTo>
                    <a:pt x="0" y="116478"/>
                  </a:lnTo>
                  <a:lnTo>
                    <a:pt x="303" y="119137"/>
                  </a:lnTo>
                  <a:lnTo>
                    <a:pt x="471" y="121860"/>
                  </a:lnTo>
                  <a:lnTo>
                    <a:pt x="418" y="123022"/>
                  </a:lnTo>
                  <a:lnTo>
                    <a:pt x="575" y="124111"/>
                  </a:lnTo>
                  <a:lnTo>
                    <a:pt x="785" y="126687"/>
                  </a:lnTo>
                  <a:lnTo>
                    <a:pt x="764" y="128195"/>
                  </a:lnTo>
                  <a:lnTo>
                    <a:pt x="921" y="129619"/>
                  </a:lnTo>
                  <a:lnTo>
                    <a:pt x="1057" y="129619"/>
                  </a:lnTo>
                  <a:lnTo>
                    <a:pt x="11961" y="170190"/>
                  </a:lnTo>
                  <a:lnTo>
                    <a:pt x="34234" y="201111"/>
                  </a:lnTo>
                  <a:lnTo>
                    <a:pt x="66049" y="220814"/>
                  </a:lnTo>
                  <a:lnTo>
                    <a:pt x="105577" y="227731"/>
                  </a:lnTo>
                  <a:lnTo>
                    <a:pt x="135672" y="224423"/>
                  </a:lnTo>
                  <a:lnTo>
                    <a:pt x="161673" y="214696"/>
                  </a:lnTo>
                  <a:lnTo>
                    <a:pt x="183256" y="198845"/>
                  </a:lnTo>
                  <a:lnTo>
                    <a:pt x="193265" y="185962"/>
                  </a:lnTo>
                  <a:lnTo>
                    <a:pt x="107452" y="185962"/>
                  </a:lnTo>
                  <a:lnTo>
                    <a:pt x="88269" y="182318"/>
                  </a:lnTo>
                  <a:lnTo>
                    <a:pt x="71785" y="171548"/>
                  </a:lnTo>
                  <a:lnTo>
                    <a:pt x="59334" y="153896"/>
                  </a:lnTo>
                  <a:lnTo>
                    <a:pt x="52249" y="129608"/>
                  </a:lnTo>
                  <a:lnTo>
                    <a:pt x="206455" y="129608"/>
                  </a:lnTo>
                  <a:lnTo>
                    <a:pt x="206998" y="124415"/>
                  </a:lnTo>
                  <a:lnTo>
                    <a:pt x="207375" y="119137"/>
                  </a:lnTo>
                  <a:lnTo>
                    <a:pt x="207375" y="113682"/>
                  </a:lnTo>
                  <a:lnTo>
                    <a:pt x="203698" y="90290"/>
                  </a:lnTo>
                  <a:lnTo>
                    <a:pt x="52877" y="90290"/>
                  </a:lnTo>
                  <a:lnTo>
                    <a:pt x="59717" y="69933"/>
                  </a:lnTo>
                  <a:lnTo>
                    <a:pt x="70726" y="54673"/>
                  </a:lnTo>
                  <a:lnTo>
                    <a:pt x="85515" y="45091"/>
                  </a:lnTo>
                  <a:lnTo>
                    <a:pt x="103693" y="41768"/>
                  </a:lnTo>
                  <a:lnTo>
                    <a:pt x="185060" y="41768"/>
                  </a:lnTo>
                  <a:lnTo>
                    <a:pt x="179847" y="32578"/>
                  </a:lnTo>
                  <a:lnTo>
                    <a:pt x="147246" y="8664"/>
                  </a:lnTo>
                  <a:lnTo>
                    <a:pt x="103693" y="0"/>
                  </a:lnTo>
                  <a:close/>
                </a:path>
                <a:path w="207644" h="227965">
                  <a:moveTo>
                    <a:pt x="158330" y="156749"/>
                  </a:moveTo>
                  <a:lnTo>
                    <a:pt x="149053" y="169260"/>
                  </a:lnTo>
                  <a:lnTo>
                    <a:pt x="137599" y="178419"/>
                  </a:lnTo>
                  <a:lnTo>
                    <a:pt x="123790" y="184047"/>
                  </a:lnTo>
                  <a:lnTo>
                    <a:pt x="107452" y="185962"/>
                  </a:lnTo>
                  <a:lnTo>
                    <a:pt x="193265" y="185962"/>
                  </a:lnTo>
                  <a:lnTo>
                    <a:pt x="200098" y="177167"/>
                  </a:lnTo>
                  <a:lnTo>
                    <a:pt x="158330" y="156749"/>
                  </a:lnTo>
                  <a:close/>
                </a:path>
                <a:path w="207644" h="227965">
                  <a:moveTo>
                    <a:pt x="185060" y="41768"/>
                  </a:moveTo>
                  <a:lnTo>
                    <a:pt x="103693" y="41768"/>
                  </a:lnTo>
                  <a:lnTo>
                    <a:pt x="121866" y="45091"/>
                  </a:lnTo>
                  <a:lnTo>
                    <a:pt x="136654" y="54673"/>
                  </a:lnTo>
                  <a:lnTo>
                    <a:pt x="147662" y="69933"/>
                  </a:lnTo>
                  <a:lnTo>
                    <a:pt x="154497" y="90290"/>
                  </a:lnTo>
                  <a:lnTo>
                    <a:pt x="203698" y="90290"/>
                  </a:lnTo>
                  <a:lnTo>
                    <a:pt x="200292" y="68624"/>
                  </a:lnTo>
                  <a:lnTo>
                    <a:pt x="185060" y="41768"/>
                  </a:lnTo>
                  <a:close/>
                </a:path>
              </a:pathLst>
            </a:custGeom>
            <a:solidFill>
              <a:srgbClr val="FFFFFF"/>
            </a:solidFill>
          </p:spPr>
          <p:txBody>
            <a:bodyPr wrap="square" lIns="0" tIns="0" rIns="0" bIns="0" rtlCol="0"/>
            <a:lstStyle/>
            <a:p>
              <a:pPr algn="l"/>
              <a:endParaRPr/>
            </a:p>
          </p:txBody>
        </p:sp>
        <p:sp>
          <p:nvSpPr>
            <p:cNvPr id="30" name="object 9"/>
            <p:cNvSpPr/>
            <p:nvPr/>
          </p:nvSpPr>
          <p:spPr>
            <a:xfrm>
              <a:off x="19492845" y="10531224"/>
              <a:ext cx="207375" cy="227731"/>
            </a:xfrm>
            <a:prstGeom prst="rect">
              <a:avLst/>
            </a:prstGeom>
            <a:blipFill>
              <a:blip r:embed="rId4" cstate="print"/>
              <a:stretch>
                <a:fillRect/>
              </a:stretch>
            </a:blipFill>
          </p:spPr>
          <p:txBody>
            <a:bodyPr wrap="square" lIns="0" tIns="0" rIns="0" bIns="0" rtlCol="0"/>
            <a:lstStyle/>
            <a:p>
              <a:pPr algn="l"/>
              <a:endParaRPr/>
            </a:p>
          </p:txBody>
        </p:sp>
        <p:sp>
          <p:nvSpPr>
            <p:cNvPr id="31" name="object 10"/>
            <p:cNvSpPr/>
            <p:nvPr/>
          </p:nvSpPr>
          <p:spPr>
            <a:xfrm>
              <a:off x="19202482" y="10712627"/>
              <a:ext cx="48895" cy="46990"/>
            </a:xfrm>
            <a:custGeom>
              <a:avLst/>
              <a:gdLst/>
              <a:ahLst/>
              <a:cxnLst/>
              <a:rect l="l" t="t" r="r" b="b"/>
              <a:pathLst>
                <a:path w="48894" h="46990">
                  <a:moveTo>
                    <a:pt x="41506" y="0"/>
                  </a:moveTo>
                  <a:lnTo>
                    <a:pt x="6847" y="0"/>
                  </a:lnTo>
                  <a:lnTo>
                    <a:pt x="0" y="6847"/>
                  </a:lnTo>
                  <a:lnTo>
                    <a:pt x="0" y="40040"/>
                  </a:lnTo>
                  <a:lnTo>
                    <a:pt x="6847" y="46878"/>
                  </a:lnTo>
                  <a:lnTo>
                    <a:pt x="41506" y="46878"/>
                  </a:lnTo>
                  <a:lnTo>
                    <a:pt x="48344" y="40040"/>
                  </a:lnTo>
                  <a:lnTo>
                    <a:pt x="48344" y="6847"/>
                  </a:lnTo>
                  <a:lnTo>
                    <a:pt x="41506" y="0"/>
                  </a:lnTo>
                  <a:close/>
                </a:path>
              </a:pathLst>
            </a:custGeom>
            <a:solidFill>
              <a:srgbClr val="FFFFFF"/>
            </a:solidFill>
          </p:spPr>
          <p:txBody>
            <a:bodyPr wrap="square" lIns="0" tIns="0" rIns="0" bIns="0" rtlCol="0"/>
            <a:lstStyle/>
            <a:p>
              <a:pPr algn="l"/>
              <a:endParaRPr/>
            </a:p>
          </p:txBody>
        </p:sp>
      </p:grpSp>
      <p:sp>
        <p:nvSpPr>
          <p:cNvPr id="17" name="Text Placeholder 8"/>
          <p:cNvSpPr>
            <a:spLocks noGrp="1"/>
          </p:cNvSpPr>
          <p:nvPr>
            <p:ph type="body" sz="quarter" idx="32"/>
          </p:nvPr>
        </p:nvSpPr>
        <p:spPr>
          <a:xfrm>
            <a:off x="633006" y="3685614"/>
            <a:ext cx="9370803" cy="9321110"/>
          </a:xfrm>
        </p:spPr>
        <p:txBody>
          <a:bodyPr anchor="t">
            <a:normAutofit/>
          </a:bodyPr>
          <a:lstStyle>
            <a:lvl1pPr marL="114300" indent="-571500">
              <a:lnSpc>
                <a:spcPct val="100000"/>
              </a:lnSpc>
              <a:spcBef>
                <a:spcPts val="2000"/>
              </a:spcBef>
              <a:buClr>
                <a:schemeClr val="tx2"/>
              </a:buClr>
              <a:buSzPct val="100000"/>
              <a:buFont typeface="Arial" panose="020B0604020202020204" pitchFamily="34" charset="0"/>
              <a:buChar char="•"/>
              <a:defRPr sz="4400" b="0">
                <a:solidFill>
                  <a:schemeClr val="tx1"/>
                </a:solidFill>
                <a:latin typeface="+mn-lt"/>
              </a:defRPr>
            </a:lvl1pPr>
            <a:lvl2pPr marL="931500" indent="-571500" defTabSz="1440000">
              <a:spcBef>
                <a:spcPts val="2000"/>
              </a:spcBef>
              <a:buClr>
                <a:srgbClr val="11D13A"/>
              </a:buClr>
              <a:buFont typeface="Arial" panose="020B0604020202020204" pitchFamily="34" charset="0"/>
              <a:buChar char="•"/>
              <a:tabLst>
                <a:tab pos="792000" algn="l"/>
                <a:tab pos="1152000" algn="l"/>
                <a:tab pos="1512000" algn="l"/>
              </a:tabLst>
              <a:defRPr sz="4400" b="0">
                <a:solidFill>
                  <a:schemeClr val="tx1"/>
                </a:solidFill>
                <a:latin typeface="+mn-lt"/>
              </a:defRPr>
            </a:lvl2pPr>
            <a:lvl3pPr marL="1246188" indent="-471488">
              <a:spcBef>
                <a:spcPts val="2000"/>
              </a:spcBef>
              <a:buClr>
                <a:schemeClr val="tx2"/>
              </a:buClr>
              <a:buFont typeface="Arial" panose="020B0604020202020204" pitchFamily="34" charset="0"/>
              <a:buChar char="•"/>
              <a:tabLst/>
              <a:defRPr sz="4400" b="0">
                <a:solidFill>
                  <a:schemeClr val="tx1"/>
                </a:solidFill>
                <a:latin typeface="+mn-lt"/>
              </a:defRPr>
            </a:lvl3pPr>
            <a:lvl4pPr marL="900113" indent="-273050">
              <a:spcBef>
                <a:spcPts val="2000"/>
              </a:spcBef>
              <a:buClr>
                <a:schemeClr val="tx2"/>
              </a:buClr>
              <a:buFont typeface="Arial" panose="020B0604020202020204" pitchFamily="34" charset="0"/>
              <a:buChar char="•"/>
              <a:defRPr sz="4400" b="0">
                <a:solidFill>
                  <a:schemeClr val="tx1"/>
                </a:solidFill>
                <a:latin typeface="+mn-lt"/>
              </a:defRPr>
            </a:lvl4pPr>
            <a:lvl5pPr marL="1350963" indent="-273050">
              <a:spcBef>
                <a:spcPts val="2000"/>
              </a:spcBef>
              <a:buClr>
                <a:schemeClr val="tx2"/>
              </a:buClr>
              <a:buFont typeface="Arial" panose="020B0604020202020204" pitchFamily="34" charset="0"/>
              <a:buChar char="•"/>
              <a:defRPr sz="4400" b="0">
                <a:solidFill>
                  <a:schemeClr val="tx1"/>
                </a:solidFill>
                <a:latin typeface="+mn-lt"/>
              </a:defRPr>
            </a:lvl5pPr>
            <a:lvl6pPr marL="685800" indent="-685800">
              <a:buFont typeface="Arial" panose="020B0604020202020204" pitchFamily="34" charset="0"/>
              <a:buChar char="•"/>
              <a:defRPr/>
            </a:lvl6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524412133"/>
      </p:ext>
    </p:extLst>
  </p:cSld>
  <p:clrMapOvr>
    <a:overrideClrMapping bg1="lt1" tx1="dk1" bg2="lt2" tx2="dk2" accent1="accent1" accent2="accent2" accent3="accent3" accent4="accent4" accent5="accent5" accent6="accent6" hlink="hlink" folHlink="folHlink"/>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3_Pilt C">
    <p:bg>
      <p:bgRef idx="1001">
        <a:schemeClr val="bg1"/>
      </p:bgRef>
    </p:bg>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0" y="0"/>
            <a:ext cx="24384000" cy="12451976"/>
          </a:xfrm>
          <a:solidFill>
            <a:schemeClr val="bg2">
              <a:lumMod val="95000"/>
            </a:schemeClr>
          </a:solidFill>
        </p:spPr>
        <p:txBody>
          <a:bodyPr anchor="ctr"/>
          <a:lstStyle>
            <a:lvl1pPr algn="ctr">
              <a:defRPr>
                <a:solidFill>
                  <a:schemeClr val="bg1"/>
                </a:solidFill>
              </a:defRPr>
            </a:lvl1pPr>
          </a:lstStyle>
          <a:p>
            <a:r>
              <a:rPr lang="en-US"/>
              <a:t>Click icon to add picture</a:t>
            </a:r>
            <a:endParaRPr lang="et-EE"/>
          </a:p>
        </p:txBody>
      </p:sp>
      <p:grpSp>
        <p:nvGrpSpPr>
          <p:cNvPr id="18" name="Group 17"/>
          <p:cNvGrpSpPr/>
          <p:nvPr userDrawn="1"/>
        </p:nvGrpSpPr>
        <p:grpSpPr>
          <a:xfrm>
            <a:off x="22129434" y="12869748"/>
            <a:ext cx="1801594" cy="518795"/>
            <a:chOff x="17898626" y="10386055"/>
            <a:chExt cx="1801594" cy="518795"/>
          </a:xfrm>
        </p:grpSpPr>
        <p:sp>
          <p:nvSpPr>
            <p:cNvPr id="19" name="object 7"/>
            <p:cNvSpPr/>
            <p:nvPr/>
          </p:nvSpPr>
          <p:spPr>
            <a:xfrm>
              <a:off x="17898626" y="10386055"/>
              <a:ext cx="511809" cy="518795"/>
            </a:xfrm>
            <a:custGeom>
              <a:avLst/>
              <a:gdLst/>
              <a:ahLst/>
              <a:cxnLst/>
              <a:rect l="l" t="t" r="r" b="b"/>
              <a:pathLst>
                <a:path w="511809" h="518795">
                  <a:moveTo>
                    <a:pt x="255835" y="0"/>
                  </a:moveTo>
                  <a:lnTo>
                    <a:pt x="216027" y="2963"/>
                  </a:lnTo>
                  <a:lnTo>
                    <a:pt x="152784" y="21966"/>
                  </a:lnTo>
                  <a:lnTo>
                    <a:pt x="109526" y="46571"/>
                  </a:lnTo>
                  <a:lnTo>
                    <a:pt x="72290" y="78539"/>
                  </a:lnTo>
                  <a:lnTo>
                    <a:pt x="41896" y="116833"/>
                  </a:lnTo>
                  <a:lnTo>
                    <a:pt x="19169" y="160417"/>
                  </a:lnTo>
                  <a:lnTo>
                    <a:pt x="4929" y="208255"/>
                  </a:lnTo>
                  <a:lnTo>
                    <a:pt x="0" y="259311"/>
                  </a:lnTo>
                  <a:lnTo>
                    <a:pt x="4182" y="306093"/>
                  </a:lnTo>
                  <a:lnTo>
                    <a:pt x="16381" y="350678"/>
                  </a:lnTo>
                  <a:lnTo>
                    <a:pt x="35970" y="391967"/>
                  </a:lnTo>
                  <a:lnTo>
                    <a:pt x="62463" y="429163"/>
                  </a:lnTo>
                  <a:lnTo>
                    <a:pt x="95282" y="461268"/>
                  </a:lnTo>
                  <a:lnTo>
                    <a:pt x="133870" y="487335"/>
                  </a:lnTo>
                  <a:lnTo>
                    <a:pt x="192799" y="510655"/>
                  </a:lnTo>
                  <a:lnTo>
                    <a:pt x="255803" y="518622"/>
                  </a:lnTo>
                  <a:lnTo>
                    <a:pt x="262630" y="518539"/>
                  </a:lnTo>
                  <a:lnTo>
                    <a:pt x="276201" y="517806"/>
                  </a:lnTo>
                  <a:lnTo>
                    <a:pt x="292807" y="515942"/>
                  </a:lnTo>
                  <a:lnTo>
                    <a:pt x="308849" y="513167"/>
                  </a:lnTo>
                  <a:lnTo>
                    <a:pt x="309519" y="512843"/>
                  </a:lnTo>
                  <a:lnTo>
                    <a:pt x="311854" y="512361"/>
                  </a:lnTo>
                  <a:lnTo>
                    <a:pt x="312012" y="512361"/>
                  </a:lnTo>
                  <a:lnTo>
                    <a:pt x="320430" y="510288"/>
                  </a:lnTo>
                  <a:lnTo>
                    <a:pt x="321498" y="509785"/>
                  </a:lnTo>
                  <a:lnTo>
                    <a:pt x="322576" y="509649"/>
                  </a:lnTo>
                  <a:lnTo>
                    <a:pt x="322890" y="509649"/>
                  </a:lnTo>
                  <a:lnTo>
                    <a:pt x="326084" y="508759"/>
                  </a:lnTo>
                  <a:lnTo>
                    <a:pt x="368522" y="492183"/>
                  </a:lnTo>
                  <a:lnTo>
                    <a:pt x="407888" y="467273"/>
                  </a:lnTo>
                  <a:lnTo>
                    <a:pt x="255845" y="467273"/>
                  </a:lnTo>
                  <a:lnTo>
                    <a:pt x="208882" y="461771"/>
                  </a:lnTo>
                  <a:lnTo>
                    <a:pt x="165742" y="446102"/>
                  </a:lnTo>
                  <a:lnTo>
                    <a:pt x="127664" y="421526"/>
                  </a:lnTo>
                  <a:lnTo>
                    <a:pt x="95889" y="389298"/>
                  </a:lnTo>
                  <a:lnTo>
                    <a:pt x="71657" y="350678"/>
                  </a:lnTo>
                  <a:lnTo>
                    <a:pt x="56208" y="306923"/>
                  </a:lnTo>
                  <a:lnTo>
                    <a:pt x="50783" y="259290"/>
                  </a:lnTo>
                  <a:lnTo>
                    <a:pt x="56208" y="211665"/>
                  </a:lnTo>
                  <a:lnTo>
                    <a:pt x="71657" y="167916"/>
                  </a:lnTo>
                  <a:lnTo>
                    <a:pt x="95889" y="129299"/>
                  </a:lnTo>
                  <a:lnTo>
                    <a:pt x="127664" y="97074"/>
                  </a:lnTo>
                  <a:lnTo>
                    <a:pt x="165742" y="72498"/>
                  </a:lnTo>
                  <a:lnTo>
                    <a:pt x="208882" y="56830"/>
                  </a:lnTo>
                  <a:lnTo>
                    <a:pt x="255845" y="51328"/>
                  </a:lnTo>
                  <a:lnTo>
                    <a:pt x="407447" y="51328"/>
                  </a:lnTo>
                  <a:lnTo>
                    <a:pt x="401978" y="46627"/>
                  </a:lnTo>
                  <a:lnTo>
                    <a:pt x="359066" y="22140"/>
                  </a:lnTo>
                  <a:lnTo>
                    <a:pt x="311414" y="6146"/>
                  </a:lnTo>
                  <a:lnTo>
                    <a:pt x="271363" y="418"/>
                  </a:lnTo>
                  <a:lnTo>
                    <a:pt x="265698" y="167"/>
                  </a:lnTo>
                  <a:lnTo>
                    <a:pt x="255835" y="0"/>
                  </a:lnTo>
                  <a:close/>
                </a:path>
                <a:path w="511809" h="518795">
                  <a:moveTo>
                    <a:pt x="501555" y="331539"/>
                  </a:moveTo>
                  <a:lnTo>
                    <a:pt x="448164" y="331539"/>
                  </a:lnTo>
                  <a:lnTo>
                    <a:pt x="425001" y="376877"/>
                  </a:lnTo>
                  <a:lnTo>
                    <a:pt x="392342" y="414442"/>
                  </a:lnTo>
                  <a:lnTo>
                    <a:pt x="352031" y="442911"/>
                  </a:lnTo>
                  <a:lnTo>
                    <a:pt x="305917" y="460962"/>
                  </a:lnTo>
                  <a:lnTo>
                    <a:pt x="255845" y="467273"/>
                  </a:lnTo>
                  <a:lnTo>
                    <a:pt x="407888" y="467273"/>
                  </a:lnTo>
                  <a:lnTo>
                    <a:pt x="451463" y="426426"/>
                  </a:lnTo>
                  <a:lnTo>
                    <a:pt x="489240" y="365545"/>
                  </a:lnTo>
                  <a:lnTo>
                    <a:pt x="501555" y="331539"/>
                  </a:lnTo>
                  <a:close/>
                </a:path>
                <a:path w="511809" h="518795">
                  <a:moveTo>
                    <a:pt x="255835" y="98604"/>
                  </a:moveTo>
                  <a:lnTo>
                    <a:pt x="205765" y="106810"/>
                  </a:lnTo>
                  <a:lnTo>
                    <a:pt x="162243" y="129652"/>
                  </a:lnTo>
                  <a:lnTo>
                    <a:pt x="127897" y="164460"/>
                  </a:lnTo>
                  <a:lnTo>
                    <a:pt x="105360" y="208569"/>
                  </a:lnTo>
                  <a:lnTo>
                    <a:pt x="97264" y="259311"/>
                  </a:lnTo>
                  <a:lnTo>
                    <a:pt x="97836" y="273060"/>
                  </a:lnTo>
                  <a:lnTo>
                    <a:pt x="106373" y="313152"/>
                  </a:lnTo>
                  <a:lnTo>
                    <a:pt x="123884" y="350433"/>
                  </a:lnTo>
                  <a:lnTo>
                    <a:pt x="165890" y="394111"/>
                  </a:lnTo>
                  <a:lnTo>
                    <a:pt x="207443" y="414383"/>
                  </a:lnTo>
                  <a:lnTo>
                    <a:pt x="253636" y="421442"/>
                  </a:lnTo>
                  <a:lnTo>
                    <a:pt x="269021" y="420686"/>
                  </a:lnTo>
                  <a:lnTo>
                    <a:pt x="314210" y="409453"/>
                  </a:lnTo>
                  <a:lnTo>
                    <a:pt x="348539" y="390083"/>
                  </a:lnTo>
                  <a:lnTo>
                    <a:pt x="374496" y="365339"/>
                  </a:lnTo>
                  <a:lnTo>
                    <a:pt x="255772" y="365339"/>
                  </a:lnTo>
                  <a:lnTo>
                    <a:pt x="247247" y="364991"/>
                  </a:lnTo>
                  <a:lnTo>
                    <a:pt x="199356" y="348557"/>
                  </a:lnTo>
                  <a:lnTo>
                    <a:pt x="168844" y="318116"/>
                  </a:lnTo>
                  <a:lnTo>
                    <a:pt x="153126" y="279392"/>
                  </a:lnTo>
                  <a:lnTo>
                    <a:pt x="151266" y="259290"/>
                  </a:lnTo>
                  <a:lnTo>
                    <a:pt x="159493" y="218060"/>
                  </a:lnTo>
                  <a:lnTo>
                    <a:pt x="181925" y="184337"/>
                  </a:lnTo>
                  <a:lnTo>
                    <a:pt x="215169" y="161580"/>
                  </a:lnTo>
                  <a:lnTo>
                    <a:pt x="255835" y="153230"/>
                  </a:lnTo>
                  <a:lnTo>
                    <a:pt x="374314" y="153230"/>
                  </a:lnTo>
                  <a:lnTo>
                    <a:pt x="372447" y="150504"/>
                  </a:lnTo>
                  <a:lnTo>
                    <a:pt x="339035" y="122612"/>
                  </a:lnTo>
                  <a:lnTo>
                    <a:pt x="299441" y="104841"/>
                  </a:lnTo>
                  <a:lnTo>
                    <a:pt x="255835" y="98604"/>
                  </a:lnTo>
                  <a:close/>
                </a:path>
                <a:path w="511809" h="518795">
                  <a:moveTo>
                    <a:pt x="411851" y="288514"/>
                  </a:moveTo>
                  <a:lnTo>
                    <a:pt x="356240" y="288514"/>
                  </a:lnTo>
                  <a:lnTo>
                    <a:pt x="354523" y="293729"/>
                  </a:lnTo>
                  <a:lnTo>
                    <a:pt x="351647" y="301454"/>
                  </a:lnTo>
                  <a:lnTo>
                    <a:pt x="326342" y="337600"/>
                  </a:lnTo>
                  <a:lnTo>
                    <a:pt x="285153" y="361129"/>
                  </a:lnTo>
                  <a:lnTo>
                    <a:pt x="255772" y="365339"/>
                  </a:lnTo>
                  <a:lnTo>
                    <a:pt x="374496" y="365339"/>
                  </a:lnTo>
                  <a:lnTo>
                    <a:pt x="377053" y="362901"/>
                  </a:lnTo>
                  <a:lnTo>
                    <a:pt x="398394" y="329555"/>
                  </a:lnTo>
                  <a:lnTo>
                    <a:pt x="411202" y="291697"/>
                  </a:lnTo>
                  <a:lnTo>
                    <a:pt x="411851" y="288514"/>
                  </a:lnTo>
                  <a:close/>
                </a:path>
                <a:path w="511809" h="518795">
                  <a:moveTo>
                    <a:pt x="407447" y="51328"/>
                  </a:moveTo>
                  <a:lnTo>
                    <a:pt x="255845" y="51328"/>
                  </a:lnTo>
                  <a:lnTo>
                    <a:pt x="304668" y="57222"/>
                  </a:lnTo>
                  <a:lnTo>
                    <a:pt x="349416" y="74061"/>
                  </a:lnTo>
                  <a:lnTo>
                    <a:pt x="388617" y="100578"/>
                  </a:lnTo>
                  <a:lnTo>
                    <a:pt x="420800" y="135506"/>
                  </a:lnTo>
                  <a:lnTo>
                    <a:pt x="444494" y="177580"/>
                  </a:lnTo>
                  <a:lnTo>
                    <a:pt x="458226" y="225532"/>
                  </a:lnTo>
                  <a:lnTo>
                    <a:pt x="458980" y="230139"/>
                  </a:lnTo>
                  <a:lnTo>
                    <a:pt x="251908" y="230401"/>
                  </a:lnTo>
                  <a:lnTo>
                    <a:pt x="241918" y="233672"/>
                  </a:lnTo>
                  <a:lnTo>
                    <a:pt x="234029" y="240058"/>
                  </a:lnTo>
                  <a:lnTo>
                    <a:pt x="228849" y="248842"/>
                  </a:lnTo>
                  <a:lnTo>
                    <a:pt x="226987" y="259311"/>
                  </a:lnTo>
                  <a:lnTo>
                    <a:pt x="228867" y="269755"/>
                  </a:lnTo>
                  <a:lnTo>
                    <a:pt x="234207" y="278554"/>
                  </a:lnTo>
                  <a:lnTo>
                    <a:pt x="242563" y="285032"/>
                  </a:lnTo>
                  <a:lnTo>
                    <a:pt x="253489" y="288514"/>
                  </a:lnTo>
                  <a:lnTo>
                    <a:pt x="509974" y="288514"/>
                  </a:lnTo>
                  <a:lnTo>
                    <a:pt x="510549" y="282766"/>
                  </a:lnTo>
                  <a:lnTo>
                    <a:pt x="511366" y="271771"/>
                  </a:lnTo>
                  <a:lnTo>
                    <a:pt x="511607" y="265845"/>
                  </a:lnTo>
                  <a:lnTo>
                    <a:pt x="511544" y="251908"/>
                  </a:lnTo>
                  <a:lnTo>
                    <a:pt x="506916" y="209459"/>
                  </a:lnTo>
                  <a:lnTo>
                    <a:pt x="492618" y="161023"/>
                  </a:lnTo>
                  <a:lnTo>
                    <a:pt x="469719" y="117071"/>
                  </a:lnTo>
                  <a:lnTo>
                    <a:pt x="439184" y="78604"/>
                  </a:lnTo>
                  <a:lnTo>
                    <a:pt x="407447" y="51328"/>
                  </a:lnTo>
                  <a:close/>
                </a:path>
                <a:path w="511809" h="518795">
                  <a:moveTo>
                    <a:pt x="374314" y="153230"/>
                  </a:moveTo>
                  <a:lnTo>
                    <a:pt x="255835" y="153230"/>
                  </a:lnTo>
                  <a:lnTo>
                    <a:pt x="277362" y="155450"/>
                  </a:lnTo>
                  <a:lnTo>
                    <a:pt x="297591" y="161972"/>
                  </a:lnTo>
                  <a:lnTo>
                    <a:pt x="316075" y="172592"/>
                  </a:lnTo>
                  <a:lnTo>
                    <a:pt x="332366" y="187104"/>
                  </a:lnTo>
                  <a:lnTo>
                    <a:pt x="397506" y="187104"/>
                  </a:lnTo>
                  <a:lnTo>
                    <a:pt x="374314" y="153230"/>
                  </a:lnTo>
                  <a:close/>
                </a:path>
              </a:pathLst>
            </a:custGeom>
            <a:solidFill>
              <a:srgbClr val="11D139"/>
            </a:solidFill>
          </p:spPr>
          <p:txBody>
            <a:bodyPr wrap="square" lIns="0" tIns="0" rIns="0" bIns="0" rtlCol="0"/>
            <a:lstStyle/>
            <a:p>
              <a:endParaRPr/>
            </a:p>
          </p:txBody>
        </p:sp>
        <p:sp>
          <p:nvSpPr>
            <p:cNvPr id="20" name="object 8"/>
            <p:cNvSpPr/>
            <p:nvPr/>
          </p:nvSpPr>
          <p:spPr>
            <a:xfrm>
              <a:off x="18740852" y="10531581"/>
              <a:ext cx="429583" cy="227375"/>
            </a:xfrm>
            <a:prstGeom prst="rect">
              <a:avLst/>
            </a:prstGeom>
            <a:blipFill>
              <a:blip r:embed="rId2" cstate="print"/>
              <a:stretch>
                <a:fillRect/>
              </a:stretch>
            </a:blipFill>
          </p:spPr>
          <p:txBody>
            <a:bodyPr wrap="square" lIns="0" tIns="0" rIns="0" bIns="0" rtlCol="0"/>
            <a:lstStyle/>
            <a:p>
              <a:endParaRPr/>
            </a:p>
          </p:txBody>
        </p:sp>
        <p:sp>
          <p:nvSpPr>
            <p:cNvPr id="21" name="object 9"/>
            <p:cNvSpPr/>
            <p:nvPr/>
          </p:nvSpPr>
          <p:spPr>
            <a:xfrm>
              <a:off x="18511702" y="10531226"/>
              <a:ext cx="207375" cy="227731"/>
            </a:xfrm>
            <a:prstGeom prst="rect">
              <a:avLst/>
            </a:prstGeom>
            <a:blipFill>
              <a:blip r:embed="rId3" cstate="print"/>
              <a:stretch>
                <a:fillRect/>
              </a:stretch>
            </a:blipFill>
          </p:spPr>
          <p:txBody>
            <a:bodyPr wrap="square" lIns="0" tIns="0" rIns="0" bIns="0" rtlCol="0"/>
            <a:lstStyle/>
            <a:p>
              <a:endParaRPr/>
            </a:p>
          </p:txBody>
        </p:sp>
        <p:sp>
          <p:nvSpPr>
            <p:cNvPr id="22" name="object 10"/>
            <p:cNvSpPr/>
            <p:nvPr/>
          </p:nvSpPr>
          <p:spPr>
            <a:xfrm>
              <a:off x="19265207" y="10531226"/>
              <a:ext cx="207645" cy="227965"/>
            </a:xfrm>
            <a:custGeom>
              <a:avLst/>
              <a:gdLst/>
              <a:ahLst/>
              <a:cxnLst/>
              <a:rect l="l" t="t" r="r" b="b"/>
              <a:pathLst>
                <a:path w="207644" h="227965">
                  <a:moveTo>
                    <a:pt x="103693" y="0"/>
                  </a:moveTo>
                  <a:lnTo>
                    <a:pt x="60134" y="8664"/>
                  </a:lnTo>
                  <a:lnTo>
                    <a:pt x="27529" y="32578"/>
                  </a:lnTo>
                  <a:lnTo>
                    <a:pt x="7083" y="68624"/>
                  </a:lnTo>
                  <a:lnTo>
                    <a:pt x="0" y="113682"/>
                  </a:lnTo>
                  <a:lnTo>
                    <a:pt x="0" y="116478"/>
                  </a:lnTo>
                  <a:lnTo>
                    <a:pt x="303" y="119137"/>
                  </a:lnTo>
                  <a:lnTo>
                    <a:pt x="471" y="121849"/>
                  </a:lnTo>
                  <a:lnTo>
                    <a:pt x="418" y="123022"/>
                  </a:lnTo>
                  <a:lnTo>
                    <a:pt x="575" y="124111"/>
                  </a:lnTo>
                  <a:lnTo>
                    <a:pt x="785" y="126687"/>
                  </a:lnTo>
                  <a:lnTo>
                    <a:pt x="764" y="128195"/>
                  </a:lnTo>
                  <a:lnTo>
                    <a:pt x="921" y="129619"/>
                  </a:lnTo>
                  <a:lnTo>
                    <a:pt x="1057" y="129619"/>
                  </a:lnTo>
                  <a:lnTo>
                    <a:pt x="11961" y="170190"/>
                  </a:lnTo>
                  <a:lnTo>
                    <a:pt x="34234" y="201111"/>
                  </a:lnTo>
                  <a:lnTo>
                    <a:pt x="66049" y="220814"/>
                  </a:lnTo>
                  <a:lnTo>
                    <a:pt x="105577" y="227731"/>
                  </a:lnTo>
                  <a:lnTo>
                    <a:pt x="135672" y="224423"/>
                  </a:lnTo>
                  <a:lnTo>
                    <a:pt x="161673" y="214696"/>
                  </a:lnTo>
                  <a:lnTo>
                    <a:pt x="183256" y="198845"/>
                  </a:lnTo>
                  <a:lnTo>
                    <a:pt x="193273" y="185952"/>
                  </a:lnTo>
                  <a:lnTo>
                    <a:pt x="107452" y="185952"/>
                  </a:lnTo>
                  <a:lnTo>
                    <a:pt x="88269" y="182309"/>
                  </a:lnTo>
                  <a:lnTo>
                    <a:pt x="71785" y="171543"/>
                  </a:lnTo>
                  <a:lnTo>
                    <a:pt x="59334" y="153895"/>
                  </a:lnTo>
                  <a:lnTo>
                    <a:pt x="52249" y="129608"/>
                  </a:lnTo>
                  <a:lnTo>
                    <a:pt x="206455" y="129608"/>
                  </a:lnTo>
                  <a:lnTo>
                    <a:pt x="206998" y="124415"/>
                  </a:lnTo>
                  <a:lnTo>
                    <a:pt x="207375" y="119137"/>
                  </a:lnTo>
                  <a:lnTo>
                    <a:pt x="207375" y="113682"/>
                  </a:lnTo>
                  <a:lnTo>
                    <a:pt x="203698" y="90290"/>
                  </a:lnTo>
                  <a:lnTo>
                    <a:pt x="52877" y="90290"/>
                  </a:lnTo>
                  <a:lnTo>
                    <a:pt x="59717" y="69932"/>
                  </a:lnTo>
                  <a:lnTo>
                    <a:pt x="70726" y="54668"/>
                  </a:lnTo>
                  <a:lnTo>
                    <a:pt x="85515" y="45082"/>
                  </a:lnTo>
                  <a:lnTo>
                    <a:pt x="103693" y="41757"/>
                  </a:lnTo>
                  <a:lnTo>
                    <a:pt x="185054" y="41757"/>
                  </a:lnTo>
                  <a:lnTo>
                    <a:pt x="179847" y="32578"/>
                  </a:lnTo>
                  <a:lnTo>
                    <a:pt x="147246" y="8664"/>
                  </a:lnTo>
                  <a:lnTo>
                    <a:pt x="103693" y="0"/>
                  </a:lnTo>
                  <a:close/>
                </a:path>
                <a:path w="207644" h="227965">
                  <a:moveTo>
                    <a:pt x="158330" y="156738"/>
                  </a:moveTo>
                  <a:lnTo>
                    <a:pt x="149053" y="169254"/>
                  </a:lnTo>
                  <a:lnTo>
                    <a:pt x="137599" y="178413"/>
                  </a:lnTo>
                  <a:lnTo>
                    <a:pt x="123790" y="184038"/>
                  </a:lnTo>
                  <a:lnTo>
                    <a:pt x="107452" y="185952"/>
                  </a:lnTo>
                  <a:lnTo>
                    <a:pt x="193273" y="185952"/>
                  </a:lnTo>
                  <a:lnTo>
                    <a:pt x="200098" y="177167"/>
                  </a:lnTo>
                  <a:lnTo>
                    <a:pt x="158330" y="156738"/>
                  </a:lnTo>
                  <a:close/>
                </a:path>
                <a:path w="207644" h="227965">
                  <a:moveTo>
                    <a:pt x="185054" y="41757"/>
                  </a:moveTo>
                  <a:lnTo>
                    <a:pt x="103693" y="41757"/>
                  </a:lnTo>
                  <a:lnTo>
                    <a:pt x="121866" y="45082"/>
                  </a:lnTo>
                  <a:lnTo>
                    <a:pt x="136654" y="54668"/>
                  </a:lnTo>
                  <a:lnTo>
                    <a:pt x="147662" y="69932"/>
                  </a:lnTo>
                  <a:lnTo>
                    <a:pt x="154497" y="90290"/>
                  </a:lnTo>
                  <a:lnTo>
                    <a:pt x="203698" y="90290"/>
                  </a:lnTo>
                  <a:lnTo>
                    <a:pt x="200292" y="68624"/>
                  </a:lnTo>
                  <a:lnTo>
                    <a:pt x="185054" y="41757"/>
                  </a:lnTo>
                  <a:close/>
                </a:path>
              </a:pathLst>
            </a:custGeom>
            <a:solidFill>
              <a:srgbClr val="000000"/>
            </a:solidFill>
          </p:spPr>
          <p:txBody>
            <a:bodyPr wrap="square" lIns="0" tIns="0" rIns="0" bIns="0" rtlCol="0"/>
            <a:lstStyle/>
            <a:p>
              <a:endParaRPr/>
            </a:p>
          </p:txBody>
        </p:sp>
        <p:sp>
          <p:nvSpPr>
            <p:cNvPr id="23" name="object 11"/>
            <p:cNvSpPr/>
            <p:nvPr/>
          </p:nvSpPr>
          <p:spPr>
            <a:xfrm>
              <a:off x="19492845" y="10531226"/>
              <a:ext cx="207375" cy="227731"/>
            </a:xfrm>
            <a:prstGeom prst="rect">
              <a:avLst/>
            </a:prstGeom>
            <a:blipFill>
              <a:blip r:embed="rId4" cstate="print"/>
              <a:stretch>
                <a:fillRect/>
              </a:stretch>
            </a:blipFill>
          </p:spPr>
          <p:txBody>
            <a:bodyPr wrap="square" lIns="0" tIns="0" rIns="0" bIns="0" rtlCol="0"/>
            <a:lstStyle/>
            <a:p>
              <a:endParaRPr/>
            </a:p>
          </p:txBody>
        </p:sp>
        <p:sp>
          <p:nvSpPr>
            <p:cNvPr id="24" name="object 12"/>
            <p:cNvSpPr/>
            <p:nvPr/>
          </p:nvSpPr>
          <p:spPr>
            <a:xfrm>
              <a:off x="19202482" y="10712618"/>
              <a:ext cx="48895" cy="46990"/>
            </a:xfrm>
            <a:custGeom>
              <a:avLst/>
              <a:gdLst/>
              <a:ahLst/>
              <a:cxnLst/>
              <a:rect l="l" t="t" r="r" b="b"/>
              <a:pathLst>
                <a:path w="48894" h="46990">
                  <a:moveTo>
                    <a:pt x="41506" y="0"/>
                  </a:moveTo>
                  <a:lnTo>
                    <a:pt x="6847" y="0"/>
                  </a:lnTo>
                  <a:lnTo>
                    <a:pt x="0" y="6858"/>
                  </a:lnTo>
                  <a:lnTo>
                    <a:pt x="0" y="40051"/>
                  </a:lnTo>
                  <a:lnTo>
                    <a:pt x="6847" y="46888"/>
                  </a:lnTo>
                  <a:lnTo>
                    <a:pt x="41506" y="46888"/>
                  </a:lnTo>
                  <a:lnTo>
                    <a:pt x="48344" y="40051"/>
                  </a:lnTo>
                  <a:lnTo>
                    <a:pt x="48344" y="6858"/>
                  </a:lnTo>
                  <a:lnTo>
                    <a:pt x="41506" y="0"/>
                  </a:lnTo>
                  <a:close/>
                </a:path>
              </a:pathLst>
            </a:custGeom>
            <a:solidFill>
              <a:srgbClr val="000000"/>
            </a:solidFill>
          </p:spPr>
          <p:txBody>
            <a:bodyPr wrap="square" lIns="0" tIns="0" rIns="0" bIns="0" rtlCol="0"/>
            <a:lstStyle/>
            <a:p>
              <a:endParaRPr/>
            </a:p>
          </p:txBody>
        </p:sp>
      </p:grpSp>
      <p:sp>
        <p:nvSpPr>
          <p:cNvPr id="26" name="Title 2"/>
          <p:cNvSpPr>
            <a:spLocks noGrp="1"/>
          </p:cNvSpPr>
          <p:nvPr>
            <p:ph type="title" hasCustomPrompt="1"/>
          </p:nvPr>
        </p:nvSpPr>
        <p:spPr>
          <a:xfrm>
            <a:off x="1776401" y="1317810"/>
            <a:ext cx="20908781" cy="1676155"/>
          </a:xfrm>
        </p:spPr>
        <p:txBody>
          <a:bodyPr/>
          <a:lstStyle>
            <a:lvl1pPr>
              <a:lnSpc>
                <a:spcPts val="11300"/>
              </a:lnSpc>
              <a:defRPr sz="11300">
                <a:solidFill>
                  <a:schemeClr val="tx1"/>
                </a:solidFill>
              </a:defRPr>
            </a:lvl1pPr>
          </a:lstStyle>
          <a:p>
            <a:r>
              <a:rPr lang="en-US"/>
              <a:t>Slide Title Here</a:t>
            </a:r>
            <a:endParaRPr lang="et-EE"/>
          </a:p>
        </p:txBody>
      </p:sp>
      <p:sp>
        <p:nvSpPr>
          <p:cNvPr id="13" name="Text Placeholder 8"/>
          <p:cNvSpPr>
            <a:spLocks noGrp="1"/>
          </p:cNvSpPr>
          <p:nvPr>
            <p:ph type="body" sz="quarter" idx="32"/>
          </p:nvPr>
        </p:nvSpPr>
        <p:spPr>
          <a:xfrm>
            <a:off x="1820361" y="3030165"/>
            <a:ext cx="7405525" cy="9430241"/>
          </a:xfrm>
        </p:spPr>
        <p:txBody>
          <a:bodyPr anchor="t">
            <a:normAutofit/>
          </a:bodyPr>
          <a:lstStyle>
            <a:lvl1pPr marL="114300" indent="-571500">
              <a:lnSpc>
                <a:spcPct val="100000"/>
              </a:lnSpc>
              <a:spcBef>
                <a:spcPts val="2000"/>
              </a:spcBef>
              <a:buClr>
                <a:schemeClr val="tx2"/>
              </a:buClr>
              <a:buSzPct val="100000"/>
              <a:buFont typeface="Arial" panose="020B0604020202020204" pitchFamily="34" charset="0"/>
              <a:buChar char="•"/>
              <a:defRPr sz="4400" b="0">
                <a:solidFill>
                  <a:schemeClr val="tx1"/>
                </a:solidFill>
                <a:latin typeface="+mn-lt"/>
              </a:defRPr>
            </a:lvl1pPr>
            <a:lvl2pPr marL="931500" indent="-571500" defTabSz="1440000">
              <a:spcBef>
                <a:spcPts val="2000"/>
              </a:spcBef>
              <a:buClr>
                <a:srgbClr val="11D13A"/>
              </a:buClr>
              <a:buFont typeface="Arial" panose="020B0604020202020204" pitchFamily="34" charset="0"/>
              <a:buChar char="•"/>
              <a:tabLst>
                <a:tab pos="792000" algn="l"/>
                <a:tab pos="1152000" algn="l"/>
                <a:tab pos="1512000" algn="l"/>
              </a:tabLst>
              <a:defRPr sz="4400" b="0">
                <a:solidFill>
                  <a:schemeClr val="tx1"/>
                </a:solidFill>
                <a:latin typeface="+mn-lt"/>
              </a:defRPr>
            </a:lvl2pPr>
            <a:lvl3pPr marL="1222375" indent="-493713">
              <a:spcBef>
                <a:spcPts val="2000"/>
              </a:spcBef>
              <a:buClr>
                <a:schemeClr val="tx2"/>
              </a:buClr>
              <a:buFont typeface="Arial" panose="020B0604020202020204" pitchFamily="34" charset="0"/>
              <a:buChar char="•"/>
              <a:tabLst/>
              <a:defRPr sz="4400" b="0">
                <a:solidFill>
                  <a:schemeClr val="tx1"/>
                </a:solidFill>
                <a:latin typeface="+mn-lt"/>
              </a:defRPr>
            </a:lvl3pPr>
            <a:lvl4pPr marL="900113" indent="-273050">
              <a:spcBef>
                <a:spcPts val="2000"/>
              </a:spcBef>
              <a:buClr>
                <a:schemeClr val="tx2"/>
              </a:buClr>
              <a:buFont typeface="Arial" panose="020B0604020202020204" pitchFamily="34" charset="0"/>
              <a:buChar char="•"/>
              <a:defRPr sz="4400" b="0">
                <a:solidFill>
                  <a:schemeClr val="tx1"/>
                </a:solidFill>
                <a:latin typeface="+mn-lt"/>
              </a:defRPr>
            </a:lvl4pPr>
            <a:lvl5pPr marL="1350963" indent="-273050">
              <a:spcBef>
                <a:spcPts val="2000"/>
              </a:spcBef>
              <a:buClr>
                <a:schemeClr val="tx2"/>
              </a:buClr>
              <a:buFont typeface="Arial" panose="020B0604020202020204" pitchFamily="34" charset="0"/>
              <a:buChar char="•"/>
              <a:defRPr sz="4400" b="0">
                <a:solidFill>
                  <a:schemeClr val="tx1"/>
                </a:solidFill>
                <a:latin typeface="+mn-lt"/>
              </a:defRPr>
            </a:lvl5pPr>
            <a:lvl6pPr marL="685800" indent="-685800">
              <a:buFont typeface="Arial" panose="020B0604020202020204" pitchFamily="34" charset="0"/>
              <a:buChar char="•"/>
              <a:defRPr/>
            </a:lvl6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3883881529"/>
      </p:ext>
    </p:extLst>
  </p:cSld>
  <p:clrMapOvr>
    <a:overrideClrMapping bg1="lt1" tx1="dk1" bg2="lt2" tx2="dk2" accent1="accent1" accent2="accent2" accent3="accent3" accent4="accent4" accent5="accent5" accent6="accent6" hlink="hlink" folHlink="folHlink"/>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End">
    <p:bg>
      <p:bgRef idx="1001">
        <a:schemeClr val="bg2"/>
      </p:bgRef>
    </p:bg>
    <p:spTree>
      <p:nvGrpSpPr>
        <p:cNvPr id="1" name=""/>
        <p:cNvGrpSpPr/>
        <p:nvPr/>
      </p:nvGrpSpPr>
      <p:grpSpPr>
        <a:xfrm>
          <a:off x="0" y="0"/>
          <a:ext cx="0" cy="0"/>
          <a:chOff x="0" y="0"/>
          <a:chExt cx="0" cy="0"/>
        </a:xfrm>
      </p:grpSpPr>
      <p:sp>
        <p:nvSpPr>
          <p:cNvPr id="13" name="Rectangle"/>
          <p:cNvSpPr/>
          <p:nvPr userDrawn="1"/>
        </p:nvSpPr>
        <p:spPr>
          <a:xfrm>
            <a:off x="10631606" y="0"/>
            <a:ext cx="13752394" cy="13716000"/>
          </a:xfrm>
          <a:prstGeom prst="rect">
            <a:avLst/>
          </a:prstGeom>
          <a:solidFill>
            <a:schemeClr val="tx1"/>
          </a:solidFill>
          <a:ln w="25400">
            <a:solidFill>
              <a:srgbClr val="000000">
                <a:alpha val="0"/>
              </a:srgbClr>
            </a:solidFill>
            <a:miter lim="400000"/>
          </a:ln>
        </p:spPr>
        <p:txBody>
          <a:bodyPr lIns="50800" tIns="50800" rIns="50800" bIns="50800" anchor="ctr"/>
          <a:lstStyle/>
          <a:p>
            <a:pPr algn="ctr" defTabSz="584200">
              <a:lnSpc>
                <a:spcPct val="100000"/>
              </a:lnSpc>
              <a:spcBef>
                <a:spcPts val="0"/>
              </a:spcBef>
              <a:defRPr sz="4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p>
        </p:txBody>
      </p:sp>
      <p:grpSp>
        <p:nvGrpSpPr>
          <p:cNvPr id="15" name="Group 14"/>
          <p:cNvGrpSpPr/>
          <p:nvPr userDrawn="1"/>
        </p:nvGrpSpPr>
        <p:grpSpPr>
          <a:xfrm>
            <a:off x="22074845" y="12861198"/>
            <a:ext cx="1801594" cy="518795"/>
            <a:chOff x="17898626" y="10386053"/>
            <a:chExt cx="1801594" cy="518795"/>
          </a:xfrm>
        </p:grpSpPr>
        <p:sp>
          <p:nvSpPr>
            <p:cNvPr id="16" name="object 5"/>
            <p:cNvSpPr/>
            <p:nvPr/>
          </p:nvSpPr>
          <p:spPr>
            <a:xfrm>
              <a:off x="17898626" y="10386053"/>
              <a:ext cx="511809" cy="518795"/>
            </a:xfrm>
            <a:custGeom>
              <a:avLst/>
              <a:gdLst/>
              <a:ahLst/>
              <a:cxnLst/>
              <a:rect l="l" t="t" r="r" b="b"/>
              <a:pathLst>
                <a:path w="511809" h="518795">
                  <a:moveTo>
                    <a:pt x="255835" y="0"/>
                  </a:moveTo>
                  <a:lnTo>
                    <a:pt x="216027" y="2967"/>
                  </a:lnTo>
                  <a:lnTo>
                    <a:pt x="152784" y="21967"/>
                  </a:lnTo>
                  <a:lnTo>
                    <a:pt x="109526" y="46574"/>
                  </a:lnTo>
                  <a:lnTo>
                    <a:pt x="72290" y="78543"/>
                  </a:lnTo>
                  <a:lnTo>
                    <a:pt x="41896" y="116839"/>
                  </a:lnTo>
                  <a:lnTo>
                    <a:pt x="19169" y="160425"/>
                  </a:lnTo>
                  <a:lnTo>
                    <a:pt x="4929" y="208265"/>
                  </a:lnTo>
                  <a:lnTo>
                    <a:pt x="0" y="259321"/>
                  </a:lnTo>
                  <a:lnTo>
                    <a:pt x="4182" y="306099"/>
                  </a:lnTo>
                  <a:lnTo>
                    <a:pt x="16381" y="350682"/>
                  </a:lnTo>
                  <a:lnTo>
                    <a:pt x="35970" y="391968"/>
                  </a:lnTo>
                  <a:lnTo>
                    <a:pt x="62463" y="429163"/>
                  </a:lnTo>
                  <a:lnTo>
                    <a:pt x="95282" y="461268"/>
                  </a:lnTo>
                  <a:lnTo>
                    <a:pt x="133870" y="487335"/>
                  </a:lnTo>
                  <a:lnTo>
                    <a:pt x="192799" y="510655"/>
                  </a:lnTo>
                  <a:lnTo>
                    <a:pt x="255803" y="518622"/>
                  </a:lnTo>
                  <a:lnTo>
                    <a:pt x="262630" y="518549"/>
                  </a:lnTo>
                  <a:lnTo>
                    <a:pt x="276201" y="517816"/>
                  </a:lnTo>
                  <a:lnTo>
                    <a:pt x="292807" y="515952"/>
                  </a:lnTo>
                  <a:lnTo>
                    <a:pt x="308849" y="513167"/>
                  </a:lnTo>
                  <a:lnTo>
                    <a:pt x="309519" y="512843"/>
                  </a:lnTo>
                  <a:lnTo>
                    <a:pt x="311854" y="512361"/>
                  </a:lnTo>
                  <a:lnTo>
                    <a:pt x="312012" y="512361"/>
                  </a:lnTo>
                  <a:lnTo>
                    <a:pt x="320430" y="510288"/>
                  </a:lnTo>
                  <a:lnTo>
                    <a:pt x="321498" y="509785"/>
                  </a:lnTo>
                  <a:lnTo>
                    <a:pt x="322576" y="509649"/>
                  </a:lnTo>
                  <a:lnTo>
                    <a:pt x="322890" y="509649"/>
                  </a:lnTo>
                  <a:lnTo>
                    <a:pt x="326084" y="508759"/>
                  </a:lnTo>
                  <a:lnTo>
                    <a:pt x="368522" y="492183"/>
                  </a:lnTo>
                  <a:lnTo>
                    <a:pt x="407888" y="467273"/>
                  </a:lnTo>
                  <a:lnTo>
                    <a:pt x="255845" y="467273"/>
                  </a:lnTo>
                  <a:lnTo>
                    <a:pt x="208882" y="461771"/>
                  </a:lnTo>
                  <a:lnTo>
                    <a:pt x="165742" y="446103"/>
                  </a:lnTo>
                  <a:lnTo>
                    <a:pt x="127664" y="421526"/>
                  </a:lnTo>
                  <a:lnTo>
                    <a:pt x="95889" y="389300"/>
                  </a:lnTo>
                  <a:lnTo>
                    <a:pt x="71657" y="350682"/>
                  </a:lnTo>
                  <a:lnTo>
                    <a:pt x="56208" y="306929"/>
                  </a:lnTo>
                  <a:lnTo>
                    <a:pt x="50783" y="259301"/>
                  </a:lnTo>
                  <a:lnTo>
                    <a:pt x="56208" y="211672"/>
                  </a:lnTo>
                  <a:lnTo>
                    <a:pt x="71657" y="167919"/>
                  </a:lnTo>
                  <a:lnTo>
                    <a:pt x="95889" y="129301"/>
                  </a:lnTo>
                  <a:lnTo>
                    <a:pt x="127664" y="97075"/>
                  </a:lnTo>
                  <a:lnTo>
                    <a:pt x="165742" y="72498"/>
                  </a:lnTo>
                  <a:lnTo>
                    <a:pt x="208882" y="56830"/>
                  </a:lnTo>
                  <a:lnTo>
                    <a:pt x="255845" y="51328"/>
                  </a:lnTo>
                  <a:lnTo>
                    <a:pt x="407447" y="51328"/>
                  </a:lnTo>
                  <a:lnTo>
                    <a:pt x="401978" y="46627"/>
                  </a:lnTo>
                  <a:lnTo>
                    <a:pt x="359066" y="22140"/>
                  </a:lnTo>
                  <a:lnTo>
                    <a:pt x="311414" y="6146"/>
                  </a:lnTo>
                  <a:lnTo>
                    <a:pt x="271363" y="429"/>
                  </a:lnTo>
                  <a:lnTo>
                    <a:pt x="265698" y="167"/>
                  </a:lnTo>
                  <a:lnTo>
                    <a:pt x="255835" y="0"/>
                  </a:lnTo>
                  <a:close/>
                </a:path>
                <a:path w="511809" h="518795">
                  <a:moveTo>
                    <a:pt x="501555" y="331539"/>
                  </a:moveTo>
                  <a:lnTo>
                    <a:pt x="448164" y="331539"/>
                  </a:lnTo>
                  <a:lnTo>
                    <a:pt x="425001" y="376877"/>
                  </a:lnTo>
                  <a:lnTo>
                    <a:pt x="392342" y="414442"/>
                  </a:lnTo>
                  <a:lnTo>
                    <a:pt x="352031" y="442911"/>
                  </a:lnTo>
                  <a:lnTo>
                    <a:pt x="305917" y="460962"/>
                  </a:lnTo>
                  <a:lnTo>
                    <a:pt x="255845" y="467273"/>
                  </a:lnTo>
                  <a:lnTo>
                    <a:pt x="407888" y="467273"/>
                  </a:lnTo>
                  <a:lnTo>
                    <a:pt x="451463" y="426428"/>
                  </a:lnTo>
                  <a:lnTo>
                    <a:pt x="489240" y="365550"/>
                  </a:lnTo>
                  <a:lnTo>
                    <a:pt x="501555" y="331539"/>
                  </a:lnTo>
                  <a:close/>
                </a:path>
                <a:path w="511809" h="518795">
                  <a:moveTo>
                    <a:pt x="255835" y="98604"/>
                  </a:moveTo>
                  <a:lnTo>
                    <a:pt x="205765" y="106810"/>
                  </a:lnTo>
                  <a:lnTo>
                    <a:pt x="162243" y="129652"/>
                  </a:lnTo>
                  <a:lnTo>
                    <a:pt x="127897" y="164463"/>
                  </a:lnTo>
                  <a:lnTo>
                    <a:pt x="105360" y="208575"/>
                  </a:lnTo>
                  <a:lnTo>
                    <a:pt x="97264" y="259321"/>
                  </a:lnTo>
                  <a:lnTo>
                    <a:pt x="97836" y="273070"/>
                  </a:lnTo>
                  <a:lnTo>
                    <a:pt x="106373" y="313163"/>
                  </a:lnTo>
                  <a:lnTo>
                    <a:pt x="123884" y="350437"/>
                  </a:lnTo>
                  <a:lnTo>
                    <a:pt x="165890" y="394112"/>
                  </a:lnTo>
                  <a:lnTo>
                    <a:pt x="207443" y="414383"/>
                  </a:lnTo>
                  <a:lnTo>
                    <a:pt x="253636" y="421442"/>
                  </a:lnTo>
                  <a:lnTo>
                    <a:pt x="269021" y="420686"/>
                  </a:lnTo>
                  <a:lnTo>
                    <a:pt x="314210" y="409453"/>
                  </a:lnTo>
                  <a:lnTo>
                    <a:pt x="348539" y="390083"/>
                  </a:lnTo>
                  <a:lnTo>
                    <a:pt x="374485" y="365350"/>
                  </a:lnTo>
                  <a:lnTo>
                    <a:pt x="255772" y="365350"/>
                  </a:lnTo>
                  <a:lnTo>
                    <a:pt x="247247" y="365000"/>
                  </a:lnTo>
                  <a:lnTo>
                    <a:pt x="199356" y="348557"/>
                  </a:lnTo>
                  <a:lnTo>
                    <a:pt x="168844" y="318116"/>
                  </a:lnTo>
                  <a:lnTo>
                    <a:pt x="153126" y="279401"/>
                  </a:lnTo>
                  <a:lnTo>
                    <a:pt x="151266" y="259301"/>
                  </a:lnTo>
                  <a:lnTo>
                    <a:pt x="159493" y="218065"/>
                  </a:lnTo>
                  <a:lnTo>
                    <a:pt x="181925" y="184338"/>
                  </a:lnTo>
                  <a:lnTo>
                    <a:pt x="215169" y="161580"/>
                  </a:lnTo>
                  <a:lnTo>
                    <a:pt x="255835" y="153230"/>
                  </a:lnTo>
                  <a:lnTo>
                    <a:pt x="374311" y="153230"/>
                  </a:lnTo>
                  <a:lnTo>
                    <a:pt x="372447" y="150508"/>
                  </a:lnTo>
                  <a:lnTo>
                    <a:pt x="339035" y="122616"/>
                  </a:lnTo>
                  <a:lnTo>
                    <a:pt x="299441" y="104843"/>
                  </a:lnTo>
                  <a:lnTo>
                    <a:pt x="255835" y="98604"/>
                  </a:lnTo>
                  <a:close/>
                </a:path>
                <a:path w="511809" h="518795">
                  <a:moveTo>
                    <a:pt x="411851" y="288514"/>
                  </a:moveTo>
                  <a:lnTo>
                    <a:pt x="356240" y="288514"/>
                  </a:lnTo>
                  <a:lnTo>
                    <a:pt x="354523" y="293729"/>
                  </a:lnTo>
                  <a:lnTo>
                    <a:pt x="351647" y="301454"/>
                  </a:lnTo>
                  <a:lnTo>
                    <a:pt x="326342" y="337606"/>
                  </a:lnTo>
                  <a:lnTo>
                    <a:pt x="285153" y="361131"/>
                  </a:lnTo>
                  <a:lnTo>
                    <a:pt x="255772" y="365350"/>
                  </a:lnTo>
                  <a:lnTo>
                    <a:pt x="374485" y="365350"/>
                  </a:lnTo>
                  <a:lnTo>
                    <a:pt x="377053" y="362901"/>
                  </a:lnTo>
                  <a:lnTo>
                    <a:pt x="398394" y="329555"/>
                  </a:lnTo>
                  <a:lnTo>
                    <a:pt x="411202" y="291697"/>
                  </a:lnTo>
                  <a:lnTo>
                    <a:pt x="411851" y="288514"/>
                  </a:lnTo>
                  <a:close/>
                </a:path>
                <a:path w="511809" h="518795">
                  <a:moveTo>
                    <a:pt x="407447" y="51328"/>
                  </a:moveTo>
                  <a:lnTo>
                    <a:pt x="255845" y="51328"/>
                  </a:lnTo>
                  <a:lnTo>
                    <a:pt x="304668" y="57222"/>
                  </a:lnTo>
                  <a:lnTo>
                    <a:pt x="349416" y="74061"/>
                  </a:lnTo>
                  <a:lnTo>
                    <a:pt x="388617" y="100578"/>
                  </a:lnTo>
                  <a:lnTo>
                    <a:pt x="420800" y="135506"/>
                  </a:lnTo>
                  <a:lnTo>
                    <a:pt x="444494" y="177580"/>
                  </a:lnTo>
                  <a:lnTo>
                    <a:pt x="458226" y="225532"/>
                  </a:lnTo>
                  <a:lnTo>
                    <a:pt x="458980" y="230139"/>
                  </a:lnTo>
                  <a:lnTo>
                    <a:pt x="251908" y="230401"/>
                  </a:lnTo>
                  <a:lnTo>
                    <a:pt x="241918" y="233673"/>
                  </a:lnTo>
                  <a:lnTo>
                    <a:pt x="234029" y="240059"/>
                  </a:lnTo>
                  <a:lnTo>
                    <a:pt x="228849" y="248846"/>
                  </a:lnTo>
                  <a:lnTo>
                    <a:pt x="226987" y="259321"/>
                  </a:lnTo>
                  <a:lnTo>
                    <a:pt x="228867" y="269764"/>
                  </a:lnTo>
                  <a:lnTo>
                    <a:pt x="234207" y="278559"/>
                  </a:lnTo>
                  <a:lnTo>
                    <a:pt x="242563" y="285034"/>
                  </a:lnTo>
                  <a:lnTo>
                    <a:pt x="253489" y="288514"/>
                  </a:lnTo>
                  <a:lnTo>
                    <a:pt x="509974" y="288514"/>
                  </a:lnTo>
                  <a:lnTo>
                    <a:pt x="510549" y="282766"/>
                  </a:lnTo>
                  <a:lnTo>
                    <a:pt x="511366" y="271771"/>
                  </a:lnTo>
                  <a:lnTo>
                    <a:pt x="511607" y="265845"/>
                  </a:lnTo>
                  <a:lnTo>
                    <a:pt x="511544" y="251908"/>
                  </a:lnTo>
                  <a:lnTo>
                    <a:pt x="506916" y="209459"/>
                  </a:lnTo>
                  <a:lnTo>
                    <a:pt x="492618" y="161023"/>
                  </a:lnTo>
                  <a:lnTo>
                    <a:pt x="469719" y="117071"/>
                  </a:lnTo>
                  <a:lnTo>
                    <a:pt x="439184" y="78604"/>
                  </a:lnTo>
                  <a:lnTo>
                    <a:pt x="407447" y="51328"/>
                  </a:lnTo>
                  <a:close/>
                </a:path>
                <a:path w="511809" h="518795">
                  <a:moveTo>
                    <a:pt x="374311" y="153230"/>
                  </a:moveTo>
                  <a:lnTo>
                    <a:pt x="255835" y="153230"/>
                  </a:lnTo>
                  <a:lnTo>
                    <a:pt x="277362" y="155450"/>
                  </a:lnTo>
                  <a:lnTo>
                    <a:pt x="297591" y="161972"/>
                  </a:lnTo>
                  <a:lnTo>
                    <a:pt x="316075" y="172592"/>
                  </a:lnTo>
                  <a:lnTo>
                    <a:pt x="332366" y="187104"/>
                  </a:lnTo>
                  <a:lnTo>
                    <a:pt x="397506" y="187104"/>
                  </a:lnTo>
                  <a:lnTo>
                    <a:pt x="374311" y="153230"/>
                  </a:lnTo>
                  <a:close/>
                </a:path>
              </a:pathLst>
            </a:custGeom>
            <a:solidFill>
              <a:srgbClr val="FFFFFF"/>
            </a:solidFill>
          </p:spPr>
          <p:txBody>
            <a:bodyPr wrap="square" lIns="0" tIns="0" rIns="0" bIns="0" rtlCol="0"/>
            <a:lstStyle/>
            <a:p>
              <a:pPr algn="l"/>
              <a:endParaRPr/>
            </a:p>
          </p:txBody>
        </p:sp>
        <p:sp>
          <p:nvSpPr>
            <p:cNvPr id="24" name="object 6"/>
            <p:cNvSpPr/>
            <p:nvPr/>
          </p:nvSpPr>
          <p:spPr>
            <a:xfrm>
              <a:off x="18740852" y="10531579"/>
              <a:ext cx="429583" cy="227375"/>
            </a:xfrm>
            <a:prstGeom prst="rect">
              <a:avLst/>
            </a:prstGeom>
            <a:blipFill>
              <a:blip r:embed="rId2" cstate="print"/>
              <a:stretch>
                <a:fillRect/>
              </a:stretch>
            </a:blipFill>
          </p:spPr>
          <p:txBody>
            <a:bodyPr wrap="square" lIns="0" tIns="0" rIns="0" bIns="0" rtlCol="0"/>
            <a:lstStyle/>
            <a:p>
              <a:pPr algn="l"/>
              <a:endParaRPr/>
            </a:p>
          </p:txBody>
        </p:sp>
        <p:sp>
          <p:nvSpPr>
            <p:cNvPr id="25" name="object 7"/>
            <p:cNvSpPr/>
            <p:nvPr/>
          </p:nvSpPr>
          <p:spPr>
            <a:xfrm>
              <a:off x="18511702" y="10531224"/>
              <a:ext cx="207375" cy="227731"/>
            </a:xfrm>
            <a:prstGeom prst="rect">
              <a:avLst/>
            </a:prstGeom>
            <a:blipFill>
              <a:blip r:embed="rId3" cstate="print"/>
              <a:stretch>
                <a:fillRect/>
              </a:stretch>
            </a:blipFill>
          </p:spPr>
          <p:txBody>
            <a:bodyPr wrap="square" lIns="0" tIns="0" rIns="0" bIns="0" rtlCol="0"/>
            <a:lstStyle/>
            <a:p>
              <a:pPr algn="l"/>
              <a:endParaRPr/>
            </a:p>
          </p:txBody>
        </p:sp>
        <p:sp>
          <p:nvSpPr>
            <p:cNvPr id="26" name="object 8"/>
            <p:cNvSpPr/>
            <p:nvPr/>
          </p:nvSpPr>
          <p:spPr>
            <a:xfrm>
              <a:off x="19265207" y="10531224"/>
              <a:ext cx="207645" cy="227965"/>
            </a:xfrm>
            <a:custGeom>
              <a:avLst/>
              <a:gdLst/>
              <a:ahLst/>
              <a:cxnLst/>
              <a:rect l="l" t="t" r="r" b="b"/>
              <a:pathLst>
                <a:path w="207644" h="227965">
                  <a:moveTo>
                    <a:pt x="103693" y="0"/>
                  </a:moveTo>
                  <a:lnTo>
                    <a:pt x="60134" y="8664"/>
                  </a:lnTo>
                  <a:lnTo>
                    <a:pt x="27529" y="32578"/>
                  </a:lnTo>
                  <a:lnTo>
                    <a:pt x="7083" y="68624"/>
                  </a:lnTo>
                  <a:lnTo>
                    <a:pt x="0" y="113682"/>
                  </a:lnTo>
                  <a:lnTo>
                    <a:pt x="0" y="116478"/>
                  </a:lnTo>
                  <a:lnTo>
                    <a:pt x="303" y="119137"/>
                  </a:lnTo>
                  <a:lnTo>
                    <a:pt x="471" y="121860"/>
                  </a:lnTo>
                  <a:lnTo>
                    <a:pt x="418" y="123022"/>
                  </a:lnTo>
                  <a:lnTo>
                    <a:pt x="575" y="124111"/>
                  </a:lnTo>
                  <a:lnTo>
                    <a:pt x="785" y="126687"/>
                  </a:lnTo>
                  <a:lnTo>
                    <a:pt x="764" y="128195"/>
                  </a:lnTo>
                  <a:lnTo>
                    <a:pt x="921" y="129619"/>
                  </a:lnTo>
                  <a:lnTo>
                    <a:pt x="1057" y="129619"/>
                  </a:lnTo>
                  <a:lnTo>
                    <a:pt x="11961" y="170190"/>
                  </a:lnTo>
                  <a:lnTo>
                    <a:pt x="34234" y="201111"/>
                  </a:lnTo>
                  <a:lnTo>
                    <a:pt x="66049" y="220814"/>
                  </a:lnTo>
                  <a:lnTo>
                    <a:pt x="105577" y="227731"/>
                  </a:lnTo>
                  <a:lnTo>
                    <a:pt x="135672" y="224423"/>
                  </a:lnTo>
                  <a:lnTo>
                    <a:pt x="161673" y="214696"/>
                  </a:lnTo>
                  <a:lnTo>
                    <a:pt x="183256" y="198845"/>
                  </a:lnTo>
                  <a:lnTo>
                    <a:pt x="193265" y="185962"/>
                  </a:lnTo>
                  <a:lnTo>
                    <a:pt x="107452" y="185962"/>
                  </a:lnTo>
                  <a:lnTo>
                    <a:pt x="88269" y="182318"/>
                  </a:lnTo>
                  <a:lnTo>
                    <a:pt x="71785" y="171548"/>
                  </a:lnTo>
                  <a:lnTo>
                    <a:pt x="59334" y="153896"/>
                  </a:lnTo>
                  <a:lnTo>
                    <a:pt x="52249" y="129608"/>
                  </a:lnTo>
                  <a:lnTo>
                    <a:pt x="206455" y="129608"/>
                  </a:lnTo>
                  <a:lnTo>
                    <a:pt x="206998" y="124415"/>
                  </a:lnTo>
                  <a:lnTo>
                    <a:pt x="207375" y="119137"/>
                  </a:lnTo>
                  <a:lnTo>
                    <a:pt x="207375" y="113682"/>
                  </a:lnTo>
                  <a:lnTo>
                    <a:pt x="203698" y="90290"/>
                  </a:lnTo>
                  <a:lnTo>
                    <a:pt x="52877" y="90290"/>
                  </a:lnTo>
                  <a:lnTo>
                    <a:pt x="59717" y="69933"/>
                  </a:lnTo>
                  <a:lnTo>
                    <a:pt x="70726" y="54673"/>
                  </a:lnTo>
                  <a:lnTo>
                    <a:pt x="85515" y="45091"/>
                  </a:lnTo>
                  <a:lnTo>
                    <a:pt x="103693" y="41768"/>
                  </a:lnTo>
                  <a:lnTo>
                    <a:pt x="185060" y="41768"/>
                  </a:lnTo>
                  <a:lnTo>
                    <a:pt x="179847" y="32578"/>
                  </a:lnTo>
                  <a:lnTo>
                    <a:pt x="147246" y="8664"/>
                  </a:lnTo>
                  <a:lnTo>
                    <a:pt x="103693" y="0"/>
                  </a:lnTo>
                  <a:close/>
                </a:path>
                <a:path w="207644" h="227965">
                  <a:moveTo>
                    <a:pt x="158330" y="156749"/>
                  </a:moveTo>
                  <a:lnTo>
                    <a:pt x="149053" y="169260"/>
                  </a:lnTo>
                  <a:lnTo>
                    <a:pt x="137599" y="178419"/>
                  </a:lnTo>
                  <a:lnTo>
                    <a:pt x="123790" y="184047"/>
                  </a:lnTo>
                  <a:lnTo>
                    <a:pt x="107452" y="185962"/>
                  </a:lnTo>
                  <a:lnTo>
                    <a:pt x="193265" y="185962"/>
                  </a:lnTo>
                  <a:lnTo>
                    <a:pt x="200098" y="177167"/>
                  </a:lnTo>
                  <a:lnTo>
                    <a:pt x="158330" y="156749"/>
                  </a:lnTo>
                  <a:close/>
                </a:path>
                <a:path w="207644" h="227965">
                  <a:moveTo>
                    <a:pt x="185060" y="41768"/>
                  </a:moveTo>
                  <a:lnTo>
                    <a:pt x="103693" y="41768"/>
                  </a:lnTo>
                  <a:lnTo>
                    <a:pt x="121866" y="45091"/>
                  </a:lnTo>
                  <a:lnTo>
                    <a:pt x="136654" y="54673"/>
                  </a:lnTo>
                  <a:lnTo>
                    <a:pt x="147662" y="69933"/>
                  </a:lnTo>
                  <a:lnTo>
                    <a:pt x="154497" y="90290"/>
                  </a:lnTo>
                  <a:lnTo>
                    <a:pt x="203698" y="90290"/>
                  </a:lnTo>
                  <a:lnTo>
                    <a:pt x="200292" y="68624"/>
                  </a:lnTo>
                  <a:lnTo>
                    <a:pt x="185060" y="41768"/>
                  </a:lnTo>
                  <a:close/>
                </a:path>
              </a:pathLst>
            </a:custGeom>
            <a:solidFill>
              <a:srgbClr val="FFFFFF"/>
            </a:solidFill>
          </p:spPr>
          <p:txBody>
            <a:bodyPr wrap="square" lIns="0" tIns="0" rIns="0" bIns="0" rtlCol="0"/>
            <a:lstStyle/>
            <a:p>
              <a:pPr algn="l"/>
              <a:endParaRPr/>
            </a:p>
          </p:txBody>
        </p:sp>
        <p:sp>
          <p:nvSpPr>
            <p:cNvPr id="27" name="object 9"/>
            <p:cNvSpPr/>
            <p:nvPr/>
          </p:nvSpPr>
          <p:spPr>
            <a:xfrm>
              <a:off x="19492845" y="10531224"/>
              <a:ext cx="207375" cy="227731"/>
            </a:xfrm>
            <a:prstGeom prst="rect">
              <a:avLst/>
            </a:prstGeom>
            <a:blipFill>
              <a:blip r:embed="rId4" cstate="print"/>
              <a:stretch>
                <a:fillRect/>
              </a:stretch>
            </a:blipFill>
          </p:spPr>
          <p:txBody>
            <a:bodyPr wrap="square" lIns="0" tIns="0" rIns="0" bIns="0" rtlCol="0"/>
            <a:lstStyle/>
            <a:p>
              <a:pPr algn="l"/>
              <a:endParaRPr/>
            </a:p>
          </p:txBody>
        </p:sp>
        <p:sp>
          <p:nvSpPr>
            <p:cNvPr id="28" name="object 10"/>
            <p:cNvSpPr/>
            <p:nvPr/>
          </p:nvSpPr>
          <p:spPr>
            <a:xfrm>
              <a:off x="19202482" y="10712627"/>
              <a:ext cx="48895" cy="46990"/>
            </a:xfrm>
            <a:custGeom>
              <a:avLst/>
              <a:gdLst/>
              <a:ahLst/>
              <a:cxnLst/>
              <a:rect l="l" t="t" r="r" b="b"/>
              <a:pathLst>
                <a:path w="48894" h="46990">
                  <a:moveTo>
                    <a:pt x="41506" y="0"/>
                  </a:moveTo>
                  <a:lnTo>
                    <a:pt x="6847" y="0"/>
                  </a:lnTo>
                  <a:lnTo>
                    <a:pt x="0" y="6847"/>
                  </a:lnTo>
                  <a:lnTo>
                    <a:pt x="0" y="40040"/>
                  </a:lnTo>
                  <a:lnTo>
                    <a:pt x="6847" y="46878"/>
                  </a:lnTo>
                  <a:lnTo>
                    <a:pt x="41506" y="46878"/>
                  </a:lnTo>
                  <a:lnTo>
                    <a:pt x="48344" y="40040"/>
                  </a:lnTo>
                  <a:lnTo>
                    <a:pt x="48344" y="6847"/>
                  </a:lnTo>
                  <a:lnTo>
                    <a:pt x="41506" y="0"/>
                  </a:lnTo>
                  <a:close/>
                </a:path>
              </a:pathLst>
            </a:custGeom>
            <a:solidFill>
              <a:srgbClr val="FFFFFF"/>
            </a:solidFill>
          </p:spPr>
          <p:txBody>
            <a:bodyPr wrap="square" lIns="0" tIns="0" rIns="0" bIns="0" rtlCol="0"/>
            <a:lstStyle/>
            <a:p>
              <a:pPr algn="l"/>
              <a:endParaRPr/>
            </a:p>
          </p:txBody>
        </p:sp>
      </p:grpSp>
      <p:sp>
        <p:nvSpPr>
          <p:cNvPr id="19" name="Oval 18"/>
          <p:cNvSpPr>
            <a:spLocks noChangeAspect="1"/>
          </p:cNvSpPr>
          <p:nvPr userDrawn="1"/>
        </p:nvSpPr>
        <p:spPr>
          <a:xfrm>
            <a:off x="10704000" y="27296"/>
            <a:ext cx="13680000" cy="13680000"/>
          </a:xfrm>
          <a:prstGeom prst="ellipse">
            <a:avLst/>
          </a:prstGeom>
          <a:solidFill>
            <a:schemeClr val="bg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t-EE"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31" name="TextBox 30"/>
          <p:cNvSpPr txBox="1"/>
          <p:nvPr userDrawn="1"/>
        </p:nvSpPr>
        <p:spPr>
          <a:xfrm>
            <a:off x="714085" y="2577786"/>
            <a:ext cx="9457898" cy="632224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2438338" rtl="0" fontAlgn="auto" latinLnBrk="0" hangingPunct="0">
              <a:lnSpc>
                <a:spcPts val="8800"/>
              </a:lnSpc>
              <a:spcBef>
                <a:spcPts val="4500"/>
              </a:spcBef>
              <a:spcAft>
                <a:spcPts val="0"/>
              </a:spcAft>
              <a:buClrTx/>
              <a:buSzTx/>
              <a:buFontTx/>
              <a:buNone/>
              <a:tabLst/>
            </a:pPr>
            <a:r>
              <a:rPr lang="en-US" sz="8800" b="1">
                <a:solidFill>
                  <a:schemeClr val="tx1"/>
                </a:solidFill>
                <a:latin typeface="+mj-lt"/>
              </a:rPr>
              <a:t>Let’s make digital  transformation  happen!</a:t>
            </a:r>
            <a:br>
              <a:rPr lang="en-US" sz="8800" b="1">
                <a:solidFill>
                  <a:schemeClr val="tx1"/>
                </a:solidFill>
                <a:latin typeface="+mj-lt"/>
              </a:rPr>
            </a:br>
            <a:r>
              <a:rPr lang="en-US" sz="8800" b="1">
                <a:solidFill>
                  <a:schemeClr val="tx1"/>
                </a:solidFill>
                <a:latin typeface="+mj-lt"/>
              </a:rPr>
              <a:t>Everywhere.</a:t>
            </a:r>
            <a:endParaRPr kumimoji="0" lang="et-EE" sz="8800" b="1" i="0" u="none" strike="noStrike" cap="none" spc="0" normalizeH="0" baseline="0">
              <a:ln>
                <a:noFill/>
              </a:ln>
              <a:solidFill>
                <a:schemeClr val="tx1"/>
              </a:solidFill>
              <a:effectLst/>
              <a:uFillTx/>
              <a:latin typeface="+mj-lt"/>
              <a:ea typeface="+mn-ea"/>
              <a:cs typeface="+mn-cs"/>
              <a:sym typeface="Helvetica Neue"/>
            </a:endParaRPr>
          </a:p>
        </p:txBody>
      </p:sp>
      <p:sp>
        <p:nvSpPr>
          <p:cNvPr id="35" name="Body Level One…"/>
          <p:cNvSpPr txBox="1">
            <a:spLocks noGrp="1"/>
          </p:cNvSpPr>
          <p:nvPr>
            <p:ph type="body" sz="quarter" idx="1" hasCustomPrompt="1"/>
          </p:nvPr>
        </p:nvSpPr>
        <p:spPr>
          <a:xfrm>
            <a:off x="708959" y="8838716"/>
            <a:ext cx="9090134" cy="967563"/>
          </a:xfrm>
          <a:prstGeom prst="rect">
            <a:avLst/>
          </a:prstGeom>
        </p:spPr>
        <p:txBody>
          <a:bodyPr anchor="t"/>
          <a:lstStyle>
            <a:lvl1pPr algn="l">
              <a:defRPr>
                <a:solidFill>
                  <a:schemeClr val="bg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r>
              <a:rPr lang="et-EE"/>
              <a:t>P</a:t>
            </a:r>
            <a:r>
              <a:rPr lang="en-US"/>
              <a:t>resenter</a:t>
            </a:r>
            <a:endParaRPr dirty="0"/>
          </a:p>
        </p:txBody>
      </p:sp>
      <p:sp>
        <p:nvSpPr>
          <p:cNvPr id="36" name="Text Placeholder 8"/>
          <p:cNvSpPr>
            <a:spLocks noGrp="1"/>
          </p:cNvSpPr>
          <p:nvPr>
            <p:ph type="body" sz="quarter" idx="10" hasCustomPrompt="1"/>
          </p:nvPr>
        </p:nvSpPr>
        <p:spPr>
          <a:xfrm>
            <a:off x="772515" y="9820966"/>
            <a:ext cx="9017748" cy="701458"/>
          </a:xfrm>
        </p:spPr>
        <p:txBody>
          <a:bodyPr anchor="t">
            <a:normAutofit/>
          </a:bodyPr>
          <a:lstStyle>
            <a:lvl1pPr>
              <a:defRPr sz="2400" b="0">
                <a:latin typeface="+mn-lt"/>
              </a:defRPr>
            </a:lvl1pPr>
          </a:lstStyle>
          <a:p>
            <a:pPr lvl="0"/>
            <a:r>
              <a:rPr lang="en-US"/>
              <a:t>Position</a:t>
            </a:r>
          </a:p>
        </p:txBody>
      </p:sp>
      <p:sp>
        <p:nvSpPr>
          <p:cNvPr id="37" name="Text Placeholder 8"/>
          <p:cNvSpPr>
            <a:spLocks noGrp="1"/>
          </p:cNvSpPr>
          <p:nvPr>
            <p:ph type="body" sz="quarter" idx="11" hasCustomPrompt="1"/>
          </p:nvPr>
        </p:nvSpPr>
        <p:spPr>
          <a:xfrm>
            <a:off x="774287" y="10519277"/>
            <a:ext cx="9038453" cy="549060"/>
          </a:xfrm>
        </p:spPr>
        <p:txBody>
          <a:bodyPr anchor="t">
            <a:normAutofit/>
          </a:bodyPr>
          <a:lstStyle>
            <a:lvl1pPr>
              <a:defRPr sz="2400" b="0">
                <a:latin typeface="+mn-lt"/>
              </a:defRPr>
            </a:lvl1pPr>
          </a:lstStyle>
          <a:p>
            <a:pPr lvl="0"/>
            <a:r>
              <a:rPr lang="en-US"/>
              <a:t>e-mail address</a:t>
            </a:r>
          </a:p>
        </p:txBody>
      </p:sp>
      <p:grpSp>
        <p:nvGrpSpPr>
          <p:cNvPr id="38" name="Group 37"/>
          <p:cNvGrpSpPr/>
          <p:nvPr userDrawn="1"/>
        </p:nvGrpSpPr>
        <p:grpSpPr>
          <a:xfrm>
            <a:off x="823269" y="12369956"/>
            <a:ext cx="5878195" cy="358496"/>
            <a:chOff x="823269" y="11496484"/>
            <a:chExt cx="5878195" cy="358496"/>
          </a:xfrm>
        </p:grpSpPr>
        <p:sp>
          <p:nvSpPr>
            <p:cNvPr id="39" name="object 10"/>
            <p:cNvSpPr txBox="1"/>
            <p:nvPr userDrawn="1"/>
          </p:nvSpPr>
          <p:spPr>
            <a:xfrm>
              <a:off x="823269" y="11496484"/>
              <a:ext cx="5878195" cy="358496"/>
            </a:xfrm>
            <a:prstGeom prst="rect">
              <a:avLst/>
            </a:prstGeom>
          </p:spPr>
          <p:txBody>
            <a:bodyPr vert="horz" wrap="square" lIns="0" tIns="4445" rIns="0" bIns="0" rtlCol="0">
              <a:spAutoFit/>
            </a:bodyPr>
            <a:lstStyle/>
            <a:p>
              <a:pPr marL="12700" marR="5080">
                <a:lnSpc>
                  <a:spcPct val="104600"/>
                </a:lnSpc>
                <a:spcBef>
                  <a:spcPts val="35"/>
                </a:spcBef>
              </a:pPr>
              <a:r>
                <a:rPr lang="et-EE" sz="2400" spc="-5">
                  <a:latin typeface="+mn-lt"/>
                  <a:cs typeface="Tahoma"/>
                </a:rPr>
                <a:t>Follow us: egovacademy</a:t>
              </a:r>
              <a:endParaRPr sz="2400">
                <a:latin typeface="Tahoma"/>
                <a:cs typeface="Tahoma"/>
              </a:endParaRPr>
            </a:p>
          </p:txBody>
        </p:sp>
        <p:grpSp>
          <p:nvGrpSpPr>
            <p:cNvPr id="40" name="Group 39"/>
            <p:cNvGrpSpPr/>
            <p:nvPr userDrawn="1"/>
          </p:nvGrpSpPr>
          <p:grpSpPr>
            <a:xfrm>
              <a:off x="4382130" y="11496484"/>
              <a:ext cx="1013500" cy="333829"/>
              <a:chOff x="805775" y="12527369"/>
              <a:chExt cx="1013500" cy="333829"/>
            </a:xfrm>
          </p:grpSpPr>
          <p:sp>
            <p:nvSpPr>
              <p:cNvPr id="42" name="object 5"/>
              <p:cNvSpPr>
                <a:spLocks noChangeAspect="1"/>
              </p:cNvSpPr>
              <p:nvPr userDrawn="1"/>
            </p:nvSpPr>
            <p:spPr>
              <a:xfrm>
                <a:off x="805775" y="12529558"/>
                <a:ext cx="164303" cy="328561"/>
              </a:xfrm>
              <a:prstGeom prst="rect">
                <a:avLst/>
              </a:prstGeom>
              <a:blipFill>
                <a:blip r:embed="rId5" cstate="print"/>
                <a:stretch>
                  <a:fillRect/>
                </a:stretch>
              </a:blipFill>
            </p:spPr>
            <p:txBody>
              <a:bodyPr wrap="square" lIns="0" tIns="0" rIns="0" bIns="0" rtlCol="0"/>
              <a:lstStyle/>
              <a:p>
                <a:endParaRPr/>
              </a:p>
            </p:txBody>
          </p:sp>
          <p:sp>
            <p:nvSpPr>
              <p:cNvPr id="43" name="object 6"/>
              <p:cNvSpPr>
                <a:spLocks noChangeAspect="1"/>
              </p:cNvSpPr>
              <p:nvPr userDrawn="1"/>
            </p:nvSpPr>
            <p:spPr>
              <a:xfrm>
                <a:off x="1470026" y="12527369"/>
                <a:ext cx="349249" cy="333829"/>
              </a:xfrm>
              <a:prstGeom prst="rect">
                <a:avLst/>
              </a:prstGeom>
              <a:blipFill>
                <a:blip r:embed="rId6" cstate="print"/>
                <a:stretch>
                  <a:fillRect/>
                </a:stretch>
              </a:blipFill>
            </p:spPr>
            <p:txBody>
              <a:bodyPr wrap="square" lIns="0" tIns="0" rIns="0" bIns="0" rtlCol="0"/>
              <a:lstStyle/>
              <a:p>
                <a:endParaRPr/>
              </a:p>
            </p:txBody>
          </p:sp>
          <p:sp>
            <p:nvSpPr>
              <p:cNvPr id="44" name="object 7"/>
              <p:cNvSpPr>
                <a:spLocks noChangeAspect="1"/>
              </p:cNvSpPr>
              <p:nvPr userDrawn="1"/>
            </p:nvSpPr>
            <p:spPr>
              <a:xfrm>
                <a:off x="1037908" y="12573111"/>
                <a:ext cx="354564" cy="288087"/>
              </a:xfrm>
              <a:prstGeom prst="rect">
                <a:avLst/>
              </a:prstGeom>
              <a:blipFill>
                <a:blip r:embed="rId7" cstate="print"/>
                <a:stretch>
                  <a:fillRect/>
                </a:stretch>
              </a:blipFill>
            </p:spPr>
            <p:txBody>
              <a:bodyPr wrap="square" lIns="0" tIns="0" rIns="0" bIns="0" rtlCol="0"/>
              <a:lstStyle/>
              <a:p>
                <a:endParaRPr/>
              </a:p>
            </p:txBody>
          </p:sp>
        </p:grpSp>
      </p:grpSp>
      <p:grpSp>
        <p:nvGrpSpPr>
          <p:cNvPr id="21" name="Group 20"/>
          <p:cNvGrpSpPr/>
          <p:nvPr userDrawn="1"/>
        </p:nvGrpSpPr>
        <p:grpSpPr>
          <a:xfrm>
            <a:off x="22129434" y="12869748"/>
            <a:ext cx="1801594" cy="518795"/>
            <a:chOff x="17898626" y="10386055"/>
            <a:chExt cx="1801594" cy="518795"/>
          </a:xfrm>
        </p:grpSpPr>
        <p:sp>
          <p:nvSpPr>
            <p:cNvPr id="22" name="object 7"/>
            <p:cNvSpPr/>
            <p:nvPr/>
          </p:nvSpPr>
          <p:spPr>
            <a:xfrm>
              <a:off x="17898626" y="10386055"/>
              <a:ext cx="511809" cy="518795"/>
            </a:xfrm>
            <a:custGeom>
              <a:avLst/>
              <a:gdLst/>
              <a:ahLst/>
              <a:cxnLst/>
              <a:rect l="l" t="t" r="r" b="b"/>
              <a:pathLst>
                <a:path w="511809" h="518795">
                  <a:moveTo>
                    <a:pt x="255835" y="0"/>
                  </a:moveTo>
                  <a:lnTo>
                    <a:pt x="216027" y="2963"/>
                  </a:lnTo>
                  <a:lnTo>
                    <a:pt x="152784" y="21966"/>
                  </a:lnTo>
                  <a:lnTo>
                    <a:pt x="109526" y="46571"/>
                  </a:lnTo>
                  <a:lnTo>
                    <a:pt x="72290" y="78539"/>
                  </a:lnTo>
                  <a:lnTo>
                    <a:pt x="41896" y="116833"/>
                  </a:lnTo>
                  <a:lnTo>
                    <a:pt x="19169" y="160417"/>
                  </a:lnTo>
                  <a:lnTo>
                    <a:pt x="4929" y="208255"/>
                  </a:lnTo>
                  <a:lnTo>
                    <a:pt x="0" y="259311"/>
                  </a:lnTo>
                  <a:lnTo>
                    <a:pt x="4182" y="306093"/>
                  </a:lnTo>
                  <a:lnTo>
                    <a:pt x="16381" y="350678"/>
                  </a:lnTo>
                  <a:lnTo>
                    <a:pt x="35970" y="391967"/>
                  </a:lnTo>
                  <a:lnTo>
                    <a:pt x="62463" y="429163"/>
                  </a:lnTo>
                  <a:lnTo>
                    <a:pt x="95282" y="461268"/>
                  </a:lnTo>
                  <a:lnTo>
                    <a:pt x="133870" y="487335"/>
                  </a:lnTo>
                  <a:lnTo>
                    <a:pt x="192799" y="510655"/>
                  </a:lnTo>
                  <a:lnTo>
                    <a:pt x="255803" y="518622"/>
                  </a:lnTo>
                  <a:lnTo>
                    <a:pt x="262630" y="518539"/>
                  </a:lnTo>
                  <a:lnTo>
                    <a:pt x="276201" y="517806"/>
                  </a:lnTo>
                  <a:lnTo>
                    <a:pt x="292807" y="515942"/>
                  </a:lnTo>
                  <a:lnTo>
                    <a:pt x="308849" y="513167"/>
                  </a:lnTo>
                  <a:lnTo>
                    <a:pt x="309519" y="512843"/>
                  </a:lnTo>
                  <a:lnTo>
                    <a:pt x="311854" y="512361"/>
                  </a:lnTo>
                  <a:lnTo>
                    <a:pt x="312012" y="512361"/>
                  </a:lnTo>
                  <a:lnTo>
                    <a:pt x="320430" y="510288"/>
                  </a:lnTo>
                  <a:lnTo>
                    <a:pt x="321498" y="509785"/>
                  </a:lnTo>
                  <a:lnTo>
                    <a:pt x="322576" y="509649"/>
                  </a:lnTo>
                  <a:lnTo>
                    <a:pt x="322890" y="509649"/>
                  </a:lnTo>
                  <a:lnTo>
                    <a:pt x="326084" y="508759"/>
                  </a:lnTo>
                  <a:lnTo>
                    <a:pt x="368522" y="492183"/>
                  </a:lnTo>
                  <a:lnTo>
                    <a:pt x="407888" y="467273"/>
                  </a:lnTo>
                  <a:lnTo>
                    <a:pt x="255845" y="467273"/>
                  </a:lnTo>
                  <a:lnTo>
                    <a:pt x="208882" y="461771"/>
                  </a:lnTo>
                  <a:lnTo>
                    <a:pt x="165742" y="446102"/>
                  </a:lnTo>
                  <a:lnTo>
                    <a:pt x="127664" y="421526"/>
                  </a:lnTo>
                  <a:lnTo>
                    <a:pt x="95889" y="389298"/>
                  </a:lnTo>
                  <a:lnTo>
                    <a:pt x="71657" y="350678"/>
                  </a:lnTo>
                  <a:lnTo>
                    <a:pt x="56208" y="306923"/>
                  </a:lnTo>
                  <a:lnTo>
                    <a:pt x="50783" y="259290"/>
                  </a:lnTo>
                  <a:lnTo>
                    <a:pt x="56208" y="211665"/>
                  </a:lnTo>
                  <a:lnTo>
                    <a:pt x="71657" y="167916"/>
                  </a:lnTo>
                  <a:lnTo>
                    <a:pt x="95889" y="129299"/>
                  </a:lnTo>
                  <a:lnTo>
                    <a:pt x="127664" y="97074"/>
                  </a:lnTo>
                  <a:lnTo>
                    <a:pt x="165742" y="72498"/>
                  </a:lnTo>
                  <a:lnTo>
                    <a:pt x="208882" y="56830"/>
                  </a:lnTo>
                  <a:lnTo>
                    <a:pt x="255845" y="51328"/>
                  </a:lnTo>
                  <a:lnTo>
                    <a:pt x="407447" y="51328"/>
                  </a:lnTo>
                  <a:lnTo>
                    <a:pt x="401978" y="46627"/>
                  </a:lnTo>
                  <a:lnTo>
                    <a:pt x="359066" y="22140"/>
                  </a:lnTo>
                  <a:lnTo>
                    <a:pt x="311414" y="6146"/>
                  </a:lnTo>
                  <a:lnTo>
                    <a:pt x="271363" y="418"/>
                  </a:lnTo>
                  <a:lnTo>
                    <a:pt x="265698" y="167"/>
                  </a:lnTo>
                  <a:lnTo>
                    <a:pt x="255835" y="0"/>
                  </a:lnTo>
                  <a:close/>
                </a:path>
                <a:path w="511809" h="518795">
                  <a:moveTo>
                    <a:pt x="501555" y="331539"/>
                  </a:moveTo>
                  <a:lnTo>
                    <a:pt x="448164" y="331539"/>
                  </a:lnTo>
                  <a:lnTo>
                    <a:pt x="425001" y="376877"/>
                  </a:lnTo>
                  <a:lnTo>
                    <a:pt x="392342" y="414442"/>
                  </a:lnTo>
                  <a:lnTo>
                    <a:pt x="352031" y="442911"/>
                  </a:lnTo>
                  <a:lnTo>
                    <a:pt x="305917" y="460962"/>
                  </a:lnTo>
                  <a:lnTo>
                    <a:pt x="255845" y="467273"/>
                  </a:lnTo>
                  <a:lnTo>
                    <a:pt x="407888" y="467273"/>
                  </a:lnTo>
                  <a:lnTo>
                    <a:pt x="451463" y="426426"/>
                  </a:lnTo>
                  <a:lnTo>
                    <a:pt x="489240" y="365545"/>
                  </a:lnTo>
                  <a:lnTo>
                    <a:pt x="501555" y="331539"/>
                  </a:lnTo>
                  <a:close/>
                </a:path>
                <a:path w="511809" h="518795">
                  <a:moveTo>
                    <a:pt x="255835" y="98604"/>
                  </a:moveTo>
                  <a:lnTo>
                    <a:pt x="205765" y="106810"/>
                  </a:lnTo>
                  <a:lnTo>
                    <a:pt x="162243" y="129652"/>
                  </a:lnTo>
                  <a:lnTo>
                    <a:pt x="127897" y="164460"/>
                  </a:lnTo>
                  <a:lnTo>
                    <a:pt x="105360" y="208569"/>
                  </a:lnTo>
                  <a:lnTo>
                    <a:pt x="97264" y="259311"/>
                  </a:lnTo>
                  <a:lnTo>
                    <a:pt x="97836" y="273060"/>
                  </a:lnTo>
                  <a:lnTo>
                    <a:pt x="106373" y="313152"/>
                  </a:lnTo>
                  <a:lnTo>
                    <a:pt x="123884" y="350433"/>
                  </a:lnTo>
                  <a:lnTo>
                    <a:pt x="165890" y="394111"/>
                  </a:lnTo>
                  <a:lnTo>
                    <a:pt x="207443" y="414383"/>
                  </a:lnTo>
                  <a:lnTo>
                    <a:pt x="253636" y="421442"/>
                  </a:lnTo>
                  <a:lnTo>
                    <a:pt x="269021" y="420686"/>
                  </a:lnTo>
                  <a:lnTo>
                    <a:pt x="314210" y="409453"/>
                  </a:lnTo>
                  <a:lnTo>
                    <a:pt x="348539" y="390083"/>
                  </a:lnTo>
                  <a:lnTo>
                    <a:pt x="374496" y="365339"/>
                  </a:lnTo>
                  <a:lnTo>
                    <a:pt x="255772" y="365339"/>
                  </a:lnTo>
                  <a:lnTo>
                    <a:pt x="247247" y="364991"/>
                  </a:lnTo>
                  <a:lnTo>
                    <a:pt x="199356" y="348557"/>
                  </a:lnTo>
                  <a:lnTo>
                    <a:pt x="168844" y="318116"/>
                  </a:lnTo>
                  <a:lnTo>
                    <a:pt x="153126" y="279392"/>
                  </a:lnTo>
                  <a:lnTo>
                    <a:pt x="151266" y="259290"/>
                  </a:lnTo>
                  <a:lnTo>
                    <a:pt x="159493" y="218060"/>
                  </a:lnTo>
                  <a:lnTo>
                    <a:pt x="181925" y="184337"/>
                  </a:lnTo>
                  <a:lnTo>
                    <a:pt x="215169" y="161580"/>
                  </a:lnTo>
                  <a:lnTo>
                    <a:pt x="255835" y="153230"/>
                  </a:lnTo>
                  <a:lnTo>
                    <a:pt x="374314" y="153230"/>
                  </a:lnTo>
                  <a:lnTo>
                    <a:pt x="372447" y="150504"/>
                  </a:lnTo>
                  <a:lnTo>
                    <a:pt x="339035" y="122612"/>
                  </a:lnTo>
                  <a:lnTo>
                    <a:pt x="299441" y="104841"/>
                  </a:lnTo>
                  <a:lnTo>
                    <a:pt x="255835" y="98604"/>
                  </a:lnTo>
                  <a:close/>
                </a:path>
                <a:path w="511809" h="518795">
                  <a:moveTo>
                    <a:pt x="411851" y="288514"/>
                  </a:moveTo>
                  <a:lnTo>
                    <a:pt x="356240" y="288514"/>
                  </a:lnTo>
                  <a:lnTo>
                    <a:pt x="354523" y="293729"/>
                  </a:lnTo>
                  <a:lnTo>
                    <a:pt x="351647" y="301454"/>
                  </a:lnTo>
                  <a:lnTo>
                    <a:pt x="326342" y="337600"/>
                  </a:lnTo>
                  <a:lnTo>
                    <a:pt x="285153" y="361129"/>
                  </a:lnTo>
                  <a:lnTo>
                    <a:pt x="255772" y="365339"/>
                  </a:lnTo>
                  <a:lnTo>
                    <a:pt x="374496" y="365339"/>
                  </a:lnTo>
                  <a:lnTo>
                    <a:pt x="377053" y="362901"/>
                  </a:lnTo>
                  <a:lnTo>
                    <a:pt x="398394" y="329555"/>
                  </a:lnTo>
                  <a:lnTo>
                    <a:pt x="411202" y="291697"/>
                  </a:lnTo>
                  <a:lnTo>
                    <a:pt x="411851" y="288514"/>
                  </a:lnTo>
                  <a:close/>
                </a:path>
                <a:path w="511809" h="518795">
                  <a:moveTo>
                    <a:pt x="407447" y="51328"/>
                  </a:moveTo>
                  <a:lnTo>
                    <a:pt x="255845" y="51328"/>
                  </a:lnTo>
                  <a:lnTo>
                    <a:pt x="304668" y="57222"/>
                  </a:lnTo>
                  <a:lnTo>
                    <a:pt x="349416" y="74061"/>
                  </a:lnTo>
                  <a:lnTo>
                    <a:pt x="388617" y="100578"/>
                  </a:lnTo>
                  <a:lnTo>
                    <a:pt x="420800" y="135506"/>
                  </a:lnTo>
                  <a:lnTo>
                    <a:pt x="444494" y="177580"/>
                  </a:lnTo>
                  <a:lnTo>
                    <a:pt x="458226" y="225532"/>
                  </a:lnTo>
                  <a:lnTo>
                    <a:pt x="458980" y="230139"/>
                  </a:lnTo>
                  <a:lnTo>
                    <a:pt x="251908" y="230401"/>
                  </a:lnTo>
                  <a:lnTo>
                    <a:pt x="241918" y="233672"/>
                  </a:lnTo>
                  <a:lnTo>
                    <a:pt x="234029" y="240058"/>
                  </a:lnTo>
                  <a:lnTo>
                    <a:pt x="228849" y="248842"/>
                  </a:lnTo>
                  <a:lnTo>
                    <a:pt x="226987" y="259311"/>
                  </a:lnTo>
                  <a:lnTo>
                    <a:pt x="228867" y="269755"/>
                  </a:lnTo>
                  <a:lnTo>
                    <a:pt x="234207" y="278554"/>
                  </a:lnTo>
                  <a:lnTo>
                    <a:pt x="242563" y="285032"/>
                  </a:lnTo>
                  <a:lnTo>
                    <a:pt x="253489" y="288514"/>
                  </a:lnTo>
                  <a:lnTo>
                    <a:pt x="509974" y="288514"/>
                  </a:lnTo>
                  <a:lnTo>
                    <a:pt x="510549" y="282766"/>
                  </a:lnTo>
                  <a:lnTo>
                    <a:pt x="511366" y="271771"/>
                  </a:lnTo>
                  <a:lnTo>
                    <a:pt x="511607" y="265845"/>
                  </a:lnTo>
                  <a:lnTo>
                    <a:pt x="511544" y="251908"/>
                  </a:lnTo>
                  <a:lnTo>
                    <a:pt x="506916" y="209459"/>
                  </a:lnTo>
                  <a:lnTo>
                    <a:pt x="492618" y="161023"/>
                  </a:lnTo>
                  <a:lnTo>
                    <a:pt x="469719" y="117071"/>
                  </a:lnTo>
                  <a:lnTo>
                    <a:pt x="439184" y="78604"/>
                  </a:lnTo>
                  <a:lnTo>
                    <a:pt x="407447" y="51328"/>
                  </a:lnTo>
                  <a:close/>
                </a:path>
                <a:path w="511809" h="518795">
                  <a:moveTo>
                    <a:pt x="374314" y="153230"/>
                  </a:moveTo>
                  <a:lnTo>
                    <a:pt x="255835" y="153230"/>
                  </a:lnTo>
                  <a:lnTo>
                    <a:pt x="277362" y="155450"/>
                  </a:lnTo>
                  <a:lnTo>
                    <a:pt x="297591" y="161972"/>
                  </a:lnTo>
                  <a:lnTo>
                    <a:pt x="316075" y="172592"/>
                  </a:lnTo>
                  <a:lnTo>
                    <a:pt x="332366" y="187104"/>
                  </a:lnTo>
                  <a:lnTo>
                    <a:pt x="397506" y="187104"/>
                  </a:lnTo>
                  <a:lnTo>
                    <a:pt x="374314" y="153230"/>
                  </a:lnTo>
                  <a:close/>
                </a:path>
              </a:pathLst>
            </a:custGeom>
            <a:solidFill>
              <a:srgbClr val="11D139"/>
            </a:solidFill>
          </p:spPr>
          <p:txBody>
            <a:bodyPr wrap="square" lIns="0" tIns="0" rIns="0" bIns="0" rtlCol="0"/>
            <a:lstStyle/>
            <a:p>
              <a:endParaRPr/>
            </a:p>
          </p:txBody>
        </p:sp>
        <p:sp>
          <p:nvSpPr>
            <p:cNvPr id="23" name="object 8"/>
            <p:cNvSpPr/>
            <p:nvPr/>
          </p:nvSpPr>
          <p:spPr>
            <a:xfrm>
              <a:off x="18740852" y="10531581"/>
              <a:ext cx="429583" cy="227375"/>
            </a:xfrm>
            <a:prstGeom prst="rect">
              <a:avLst/>
            </a:prstGeom>
            <a:blipFill>
              <a:blip r:embed="rId8" cstate="print"/>
              <a:stretch>
                <a:fillRect/>
              </a:stretch>
            </a:blipFill>
          </p:spPr>
          <p:txBody>
            <a:bodyPr wrap="square" lIns="0" tIns="0" rIns="0" bIns="0" rtlCol="0"/>
            <a:lstStyle/>
            <a:p>
              <a:endParaRPr/>
            </a:p>
          </p:txBody>
        </p:sp>
        <p:sp>
          <p:nvSpPr>
            <p:cNvPr id="29" name="object 9"/>
            <p:cNvSpPr/>
            <p:nvPr/>
          </p:nvSpPr>
          <p:spPr>
            <a:xfrm>
              <a:off x="18511702" y="10531226"/>
              <a:ext cx="207375" cy="227731"/>
            </a:xfrm>
            <a:prstGeom prst="rect">
              <a:avLst/>
            </a:prstGeom>
            <a:blipFill>
              <a:blip r:embed="rId9" cstate="print"/>
              <a:stretch>
                <a:fillRect/>
              </a:stretch>
            </a:blipFill>
          </p:spPr>
          <p:txBody>
            <a:bodyPr wrap="square" lIns="0" tIns="0" rIns="0" bIns="0" rtlCol="0"/>
            <a:lstStyle/>
            <a:p>
              <a:endParaRPr/>
            </a:p>
          </p:txBody>
        </p:sp>
        <p:sp>
          <p:nvSpPr>
            <p:cNvPr id="30" name="object 10"/>
            <p:cNvSpPr/>
            <p:nvPr/>
          </p:nvSpPr>
          <p:spPr>
            <a:xfrm>
              <a:off x="19265207" y="10531226"/>
              <a:ext cx="207645" cy="227965"/>
            </a:xfrm>
            <a:custGeom>
              <a:avLst/>
              <a:gdLst/>
              <a:ahLst/>
              <a:cxnLst/>
              <a:rect l="l" t="t" r="r" b="b"/>
              <a:pathLst>
                <a:path w="207644" h="227965">
                  <a:moveTo>
                    <a:pt x="103693" y="0"/>
                  </a:moveTo>
                  <a:lnTo>
                    <a:pt x="60134" y="8664"/>
                  </a:lnTo>
                  <a:lnTo>
                    <a:pt x="27529" y="32578"/>
                  </a:lnTo>
                  <a:lnTo>
                    <a:pt x="7083" y="68624"/>
                  </a:lnTo>
                  <a:lnTo>
                    <a:pt x="0" y="113682"/>
                  </a:lnTo>
                  <a:lnTo>
                    <a:pt x="0" y="116478"/>
                  </a:lnTo>
                  <a:lnTo>
                    <a:pt x="303" y="119137"/>
                  </a:lnTo>
                  <a:lnTo>
                    <a:pt x="471" y="121849"/>
                  </a:lnTo>
                  <a:lnTo>
                    <a:pt x="418" y="123022"/>
                  </a:lnTo>
                  <a:lnTo>
                    <a:pt x="575" y="124111"/>
                  </a:lnTo>
                  <a:lnTo>
                    <a:pt x="785" y="126687"/>
                  </a:lnTo>
                  <a:lnTo>
                    <a:pt x="764" y="128195"/>
                  </a:lnTo>
                  <a:lnTo>
                    <a:pt x="921" y="129619"/>
                  </a:lnTo>
                  <a:lnTo>
                    <a:pt x="1057" y="129619"/>
                  </a:lnTo>
                  <a:lnTo>
                    <a:pt x="11961" y="170190"/>
                  </a:lnTo>
                  <a:lnTo>
                    <a:pt x="34234" y="201111"/>
                  </a:lnTo>
                  <a:lnTo>
                    <a:pt x="66049" y="220814"/>
                  </a:lnTo>
                  <a:lnTo>
                    <a:pt x="105577" y="227731"/>
                  </a:lnTo>
                  <a:lnTo>
                    <a:pt x="135672" y="224423"/>
                  </a:lnTo>
                  <a:lnTo>
                    <a:pt x="161673" y="214696"/>
                  </a:lnTo>
                  <a:lnTo>
                    <a:pt x="183256" y="198845"/>
                  </a:lnTo>
                  <a:lnTo>
                    <a:pt x="193273" y="185952"/>
                  </a:lnTo>
                  <a:lnTo>
                    <a:pt x="107452" y="185952"/>
                  </a:lnTo>
                  <a:lnTo>
                    <a:pt x="88269" y="182309"/>
                  </a:lnTo>
                  <a:lnTo>
                    <a:pt x="71785" y="171543"/>
                  </a:lnTo>
                  <a:lnTo>
                    <a:pt x="59334" y="153895"/>
                  </a:lnTo>
                  <a:lnTo>
                    <a:pt x="52249" y="129608"/>
                  </a:lnTo>
                  <a:lnTo>
                    <a:pt x="206455" y="129608"/>
                  </a:lnTo>
                  <a:lnTo>
                    <a:pt x="206998" y="124415"/>
                  </a:lnTo>
                  <a:lnTo>
                    <a:pt x="207375" y="119137"/>
                  </a:lnTo>
                  <a:lnTo>
                    <a:pt x="207375" y="113682"/>
                  </a:lnTo>
                  <a:lnTo>
                    <a:pt x="203698" y="90290"/>
                  </a:lnTo>
                  <a:lnTo>
                    <a:pt x="52877" y="90290"/>
                  </a:lnTo>
                  <a:lnTo>
                    <a:pt x="59717" y="69932"/>
                  </a:lnTo>
                  <a:lnTo>
                    <a:pt x="70726" y="54668"/>
                  </a:lnTo>
                  <a:lnTo>
                    <a:pt x="85515" y="45082"/>
                  </a:lnTo>
                  <a:lnTo>
                    <a:pt x="103693" y="41757"/>
                  </a:lnTo>
                  <a:lnTo>
                    <a:pt x="185054" y="41757"/>
                  </a:lnTo>
                  <a:lnTo>
                    <a:pt x="179847" y="32578"/>
                  </a:lnTo>
                  <a:lnTo>
                    <a:pt x="147246" y="8664"/>
                  </a:lnTo>
                  <a:lnTo>
                    <a:pt x="103693" y="0"/>
                  </a:lnTo>
                  <a:close/>
                </a:path>
                <a:path w="207644" h="227965">
                  <a:moveTo>
                    <a:pt x="158330" y="156738"/>
                  </a:moveTo>
                  <a:lnTo>
                    <a:pt x="149053" y="169254"/>
                  </a:lnTo>
                  <a:lnTo>
                    <a:pt x="137599" y="178413"/>
                  </a:lnTo>
                  <a:lnTo>
                    <a:pt x="123790" y="184038"/>
                  </a:lnTo>
                  <a:lnTo>
                    <a:pt x="107452" y="185952"/>
                  </a:lnTo>
                  <a:lnTo>
                    <a:pt x="193273" y="185952"/>
                  </a:lnTo>
                  <a:lnTo>
                    <a:pt x="200098" y="177167"/>
                  </a:lnTo>
                  <a:lnTo>
                    <a:pt x="158330" y="156738"/>
                  </a:lnTo>
                  <a:close/>
                </a:path>
                <a:path w="207644" h="227965">
                  <a:moveTo>
                    <a:pt x="185054" y="41757"/>
                  </a:moveTo>
                  <a:lnTo>
                    <a:pt x="103693" y="41757"/>
                  </a:lnTo>
                  <a:lnTo>
                    <a:pt x="121866" y="45082"/>
                  </a:lnTo>
                  <a:lnTo>
                    <a:pt x="136654" y="54668"/>
                  </a:lnTo>
                  <a:lnTo>
                    <a:pt x="147662" y="69932"/>
                  </a:lnTo>
                  <a:lnTo>
                    <a:pt x="154497" y="90290"/>
                  </a:lnTo>
                  <a:lnTo>
                    <a:pt x="203698" y="90290"/>
                  </a:lnTo>
                  <a:lnTo>
                    <a:pt x="200292" y="68624"/>
                  </a:lnTo>
                  <a:lnTo>
                    <a:pt x="185054" y="41757"/>
                  </a:lnTo>
                  <a:close/>
                </a:path>
              </a:pathLst>
            </a:custGeom>
            <a:solidFill>
              <a:srgbClr val="000000"/>
            </a:solidFill>
          </p:spPr>
          <p:txBody>
            <a:bodyPr wrap="square" lIns="0" tIns="0" rIns="0" bIns="0" rtlCol="0"/>
            <a:lstStyle/>
            <a:p>
              <a:endParaRPr/>
            </a:p>
          </p:txBody>
        </p:sp>
        <p:sp>
          <p:nvSpPr>
            <p:cNvPr id="32" name="object 11"/>
            <p:cNvSpPr/>
            <p:nvPr/>
          </p:nvSpPr>
          <p:spPr>
            <a:xfrm>
              <a:off x="19492845" y="10531226"/>
              <a:ext cx="207375" cy="227731"/>
            </a:xfrm>
            <a:prstGeom prst="rect">
              <a:avLst/>
            </a:prstGeom>
            <a:blipFill>
              <a:blip r:embed="rId10" cstate="print"/>
              <a:stretch>
                <a:fillRect/>
              </a:stretch>
            </a:blipFill>
          </p:spPr>
          <p:txBody>
            <a:bodyPr wrap="square" lIns="0" tIns="0" rIns="0" bIns="0" rtlCol="0"/>
            <a:lstStyle/>
            <a:p>
              <a:endParaRPr/>
            </a:p>
          </p:txBody>
        </p:sp>
        <p:sp>
          <p:nvSpPr>
            <p:cNvPr id="33" name="object 12"/>
            <p:cNvSpPr/>
            <p:nvPr/>
          </p:nvSpPr>
          <p:spPr>
            <a:xfrm>
              <a:off x="19202482" y="10712618"/>
              <a:ext cx="48895" cy="46990"/>
            </a:xfrm>
            <a:custGeom>
              <a:avLst/>
              <a:gdLst/>
              <a:ahLst/>
              <a:cxnLst/>
              <a:rect l="l" t="t" r="r" b="b"/>
              <a:pathLst>
                <a:path w="48894" h="46990">
                  <a:moveTo>
                    <a:pt x="41506" y="0"/>
                  </a:moveTo>
                  <a:lnTo>
                    <a:pt x="6847" y="0"/>
                  </a:lnTo>
                  <a:lnTo>
                    <a:pt x="0" y="6858"/>
                  </a:lnTo>
                  <a:lnTo>
                    <a:pt x="0" y="40051"/>
                  </a:lnTo>
                  <a:lnTo>
                    <a:pt x="6847" y="46888"/>
                  </a:lnTo>
                  <a:lnTo>
                    <a:pt x="41506" y="46888"/>
                  </a:lnTo>
                  <a:lnTo>
                    <a:pt x="48344" y="40051"/>
                  </a:lnTo>
                  <a:lnTo>
                    <a:pt x="48344" y="6858"/>
                  </a:lnTo>
                  <a:lnTo>
                    <a:pt x="41506" y="0"/>
                  </a:lnTo>
                  <a:close/>
                </a:path>
              </a:pathLst>
            </a:custGeom>
            <a:solidFill>
              <a:srgbClr val="000000"/>
            </a:solidFill>
          </p:spPr>
          <p:txBody>
            <a:bodyPr wrap="square" lIns="0" tIns="0" rIns="0" bIns="0" rtlCol="0"/>
            <a:lstStyle/>
            <a:p>
              <a:endParaRPr/>
            </a:p>
          </p:txBody>
        </p:sp>
      </p:grpSp>
    </p:spTree>
    <p:extLst>
      <p:ext uri="{BB962C8B-B14F-4D97-AF65-F5344CB8AC3E}">
        <p14:creationId xmlns:p14="http://schemas.microsoft.com/office/powerpoint/2010/main" val="3595784309"/>
      </p:ext>
    </p:extLst>
  </p:cSld>
  <p:clrMapOvr>
    <a:overrideClrMapping bg1="dk1" tx1="lt1" bg2="dk2" tx2="lt2" accent1="accent1" accent2="accent2" accent3="accent3" accent4="accent4" accent5="accent5" accent6="accent6" hlink="hlink" folHlink="folHlink"/>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End ISO">
    <p:bg>
      <p:bgRef idx="1001">
        <a:schemeClr val="bg2"/>
      </p:bgRef>
    </p:bg>
    <p:spTree>
      <p:nvGrpSpPr>
        <p:cNvPr id="1" name=""/>
        <p:cNvGrpSpPr/>
        <p:nvPr/>
      </p:nvGrpSpPr>
      <p:grpSpPr>
        <a:xfrm>
          <a:off x="0" y="0"/>
          <a:ext cx="0" cy="0"/>
          <a:chOff x="0" y="0"/>
          <a:chExt cx="0" cy="0"/>
        </a:xfrm>
      </p:grpSpPr>
      <p:sp>
        <p:nvSpPr>
          <p:cNvPr id="13" name="Rectangle"/>
          <p:cNvSpPr/>
          <p:nvPr userDrawn="1"/>
        </p:nvSpPr>
        <p:spPr>
          <a:xfrm>
            <a:off x="10631606" y="0"/>
            <a:ext cx="13752394" cy="13716000"/>
          </a:xfrm>
          <a:prstGeom prst="rect">
            <a:avLst/>
          </a:prstGeom>
          <a:solidFill>
            <a:schemeClr val="tx1"/>
          </a:solidFill>
          <a:ln w="25400">
            <a:solidFill>
              <a:srgbClr val="000000">
                <a:alpha val="0"/>
              </a:srgbClr>
            </a:solidFill>
            <a:miter lim="400000"/>
          </a:ln>
        </p:spPr>
        <p:txBody>
          <a:bodyPr lIns="50800" tIns="50800" rIns="50800" bIns="50800" anchor="ctr"/>
          <a:lstStyle/>
          <a:p>
            <a:pPr algn="ctr" defTabSz="584200">
              <a:lnSpc>
                <a:spcPct val="100000"/>
              </a:lnSpc>
              <a:spcBef>
                <a:spcPts val="0"/>
              </a:spcBef>
              <a:defRPr sz="4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p>
        </p:txBody>
      </p:sp>
      <p:grpSp>
        <p:nvGrpSpPr>
          <p:cNvPr id="15" name="Group 14"/>
          <p:cNvGrpSpPr/>
          <p:nvPr userDrawn="1"/>
        </p:nvGrpSpPr>
        <p:grpSpPr>
          <a:xfrm>
            <a:off x="22074845" y="12861198"/>
            <a:ext cx="1801594" cy="518795"/>
            <a:chOff x="17898626" y="10386053"/>
            <a:chExt cx="1801594" cy="518795"/>
          </a:xfrm>
        </p:grpSpPr>
        <p:sp>
          <p:nvSpPr>
            <p:cNvPr id="16" name="object 5"/>
            <p:cNvSpPr/>
            <p:nvPr/>
          </p:nvSpPr>
          <p:spPr>
            <a:xfrm>
              <a:off x="17898626" y="10386053"/>
              <a:ext cx="511809" cy="518795"/>
            </a:xfrm>
            <a:custGeom>
              <a:avLst/>
              <a:gdLst/>
              <a:ahLst/>
              <a:cxnLst/>
              <a:rect l="l" t="t" r="r" b="b"/>
              <a:pathLst>
                <a:path w="511809" h="518795">
                  <a:moveTo>
                    <a:pt x="255835" y="0"/>
                  </a:moveTo>
                  <a:lnTo>
                    <a:pt x="216027" y="2967"/>
                  </a:lnTo>
                  <a:lnTo>
                    <a:pt x="152784" y="21967"/>
                  </a:lnTo>
                  <a:lnTo>
                    <a:pt x="109526" y="46574"/>
                  </a:lnTo>
                  <a:lnTo>
                    <a:pt x="72290" y="78543"/>
                  </a:lnTo>
                  <a:lnTo>
                    <a:pt x="41896" y="116839"/>
                  </a:lnTo>
                  <a:lnTo>
                    <a:pt x="19169" y="160425"/>
                  </a:lnTo>
                  <a:lnTo>
                    <a:pt x="4929" y="208265"/>
                  </a:lnTo>
                  <a:lnTo>
                    <a:pt x="0" y="259321"/>
                  </a:lnTo>
                  <a:lnTo>
                    <a:pt x="4182" y="306099"/>
                  </a:lnTo>
                  <a:lnTo>
                    <a:pt x="16381" y="350682"/>
                  </a:lnTo>
                  <a:lnTo>
                    <a:pt x="35970" y="391968"/>
                  </a:lnTo>
                  <a:lnTo>
                    <a:pt x="62463" y="429163"/>
                  </a:lnTo>
                  <a:lnTo>
                    <a:pt x="95282" y="461268"/>
                  </a:lnTo>
                  <a:lnTo>
                    <a:pt x="133870" y="487335"/>
                  </a:lnTo>
                  <a:lnTo>
                    <a:pt x="192799" y="510655"/>
                  </a:lnTo>
                  <a:lnTo>
                    <a:pt x="255803" y="518622"/>
                  </a:lnTo>
                  <a:lnTo>
                    <a:pt x="262630" y="518549"/>
                  </a:lnTo>
                  <a:lnTo>
                    <a:pt x="276201" y="517816"/>
                  </a:lnTo>
                  <a:lnTo>
                    <a:pt x="292807" y="515952"/>
                  </a:lnTo>
                  <a:lnTo>
                    <a:pt x="308849" y="513167"/>
                  </a:lnTo>
                  <a:lnTo>
                    <a:pt x="309519" y="512843"/>
                  </a:lnTo>
                  <a:lnTo>
                    <a:pt x="311854" y="512361"/>
                  </a:lnTo>
                  <a:lnTo>
                    <a:pt x="312012" y="512361"/>
                  </a:lnTo>
                  <a:lnTo>
                    <a:pt x="320430" y="510288"/>
                  </a:lnTo>
                  <a:lnTo>
                    <a:pt x="321498" y="509785"/>
                  </a:lnTo>
                  <a:lnTo>
                    <a:pt x="322576" y="509649"/>
                  </a:lnTo>
                  <a:lnTo>
                    <a:pt x="322890" y="509649"/>
                  </a:lnTo>
                  <a:lnTo>
                    <a:pt x="326084" y="508759"/>
                  </a:lnTo>
                  <a:lnTo>
                    <a:pt x="368522" y="492183"/>
                  </a:lnTo>
                  <a:lnTo>
                    <a:pt x="407888" y="467273"/>
                  </a:lnTo>
                  <a:lnTo>
                    <a:pt x="255845" y="467273"/>
                  </a:lnTo>
                  <a:lnTo>
                    <a:pt x="208882" y="461771"/>
                  </a:lnTo>
                  <a:lnTo>
                    <a:pt x="165742" y="446103"/>
                  </a:lnTo>
                  <a:lnTo>
                    <a:pt x="127664" y="421526"/>
                  </a:lnTo>
                  <a:lnTo>
                    <a:pt x="95889" y="389300"/>
                  </a:lnTo>
                  <a:lnTo>
                    <a:pt x="71657" y="350682"/>
                  </a:lnTo>
                  <a:lnTo>
                    <a:pt x="56208" y="306929"/>
                  </a:lnTo>
                  <a:lnTo>
                    <a:pt x="50783" y="259301"/>
                  </a:lnTo>
                  <a:lnTo>
                    <a:pt x="56208" y="211672"/>
                  </a:lnTo>
                  <a:lnTo>
                    <a:pt x="71657" y="167919"/>
                  </a:lnTo>
                  <a:lnTo>
                    <a:pt x="95889" y="129301"/>
                  </a:lnTo>
                  <a:lnTo>
                    <a:pt x="127664" y="97075"/>
                  </a:lnTo>
                  <a:lnTo>
                    <a:pt x="165742" y="72498"/>
                  </a:lnTo>
                  <a:lnTo>
                    <a:pt x="208882" y="56830"/>
                  </a:lnTo>
                  <a:lnTo>
                    <a:pt x="255845" y="51328"/>
                  </a:lnTo>
                  <a:lnTo>
                    <a:pt x="407447" y="51328"/>
                  </a:lnTo>
                  <a:lnTo>
                    <a:pt x="401978" y="46627"/>
                  </a:lnTo>
                  <a:lnTo>
                    <a:pt x="359066" y="22140"/>
                  </a:lnTo>
                  <a:lnTo>
                    <a:pt x="311414" y="6146"/>
                  </a:lnTo>
                  <a:lnTo>
                    <a:pt x="271363" y="429"/>
                  </a:lnTo>
                  <a:lnTo>
                    <a:pt x="265698" y="167"/>
                  </a:lnTo>
                  <a:lnTo>
                    <a:pt x="255835" y="0"/>
                  </a:lnTo>
                  <a:close/>
                </a:path>
                <a:path w="511809" h="518795">
                  <a:moveTo>
                    <a:pt x="501555" y="331539"/>
                  </a:moveTo>
                  <a:lnTo>
                    <a:pt x="448164" y="331539"/>
                  </a:lnTo>
                  <a:lnTo>
                    <a:pt x="425001" y="376877"/>
                  </a:lnTo>
                  <a:lnTo>
                    <a:pt x="392342" y="414442"/>
                  </a:lnTo>
                  <a:lnTo>
                    <a:pt x="352031" y="442911"/>
                  </a:lnTo>
                  <a:lnTo>
                    <a:pt x="305917" y="460962"/>
                  </a:lnTo>
                  <a:lnTo>
                    <a:pt x="255845" y="467273"/>
                  </a:lnTo>
                  <a:lnTo>
                    <a:pt x="407888" y="467273"/>
                  </a:lnTo>
                  <a:lnTo>
                    <a:pt x="451463" y="426428"/>
                  </a:lnTo>
                  <a:lnTo>
                    <a:pt x="489240" y="365550"/>
                  </a:lnTo>
                  <a:lnTo>
                    <a:pt x="501555" y="331539"/>
                  </a:lnTo>
                  <a:close/>
                </a:path>
                <a:path w="511809" h="518795">
                  <a:moveTo>
                    <a:pt x="255835" y="98604"/>
                  </a:moveTo>
                  <a:lnTo>
                    <a:pt x="205765" y="106810"/>
                  </a:lnTo>
                  <a:lnTo>
                    <a:pt x="162243" y="129652"/>
                  </a:lnTo>
                  <a:lnTo>
                    <a:pt x="127897" y="164463"/>
                  </a:lnTo>
                  <a:lnTo>
                    <a:pt x="105360" y="208575"/>
                  </a:lnTo>
                  <a:lnTo>
                    <a:pt x="97264" y="259321"/>
                  </a:lnTo>
                  <a:lnTo>
                    <a:pt x="97836" y="273070"/>
                  </a:lnTo>
                  <a:lnTo>
                    <a:pt x="106373" y="313163"/>
                  </a:lnTo>
                  <a:lnTo>
                    <a:pt x="123884" y="350437"/>
                  </a:lnTo>
                  <a:lnTo>
                    <a:pt x="165890" y="394112"/>
                  </a:lnTo>
                  <a:lnTo>
                    <a:pt x="207443" y="414383"/>
                  </a:lnTo>
                  <a:lnTo>
                    <a:pt x="253636" y="421442"/>
                  </a:lnTo>
                  <a:lnTo>
                    <a:pt x="269021" y="420686"/>
                  </a:lnTo>
                  <a:lnTo>
                    <a:pt x="314210" y="409453"/>
                  </a:lnTo>
                  <a:lnTo>
                    <a:pt x="348539" y="390083"/>
                  </a:lnTo>
                  <a:lnTo>
                    <a:pt x="374485" y="365350"/>
                  </a:lnTo>
                  <a:lnTo>
                    <a:pt x="255772" y="365350"/>
                  </a:lnTo>
                  <a:lnTo>
                    <a:pt x="247247" y="365000"/>
                  </a:lnTo>
                  <a:lnTo>
                    <a:pt x="199356" y="348557"/>
                  </a:lnTo>
                  <a:lnTo>
                    <a:pt x="168844" y="318116"/>
                  </a:lnTo>
                  <a:lnTo>
                    <a:pt x="153126" y="279401"/>
                  </a:lnTo>
                  <a:lnTo>
                    <a:pt x="151266" y="259301"/>
                  </a:lnTo>
                  <a:lnTo>
                    <a:pt x="159493" y="218065"/>
                  </a:lnTo>
                  <a:lnTo>
                    <a:pt x="181925" y="184338"/>
                  </a:lnTo>
                  <a:lnTo>
                    <a:pt x="215169" y="161580"/>
                  </a:lnTo>
                  <a:lnTo>
                    <a:pt x="255835" y="153230"/>
                  </a:lnTo>
                  <a:lnTo>
                    <a:pt x="374311" y="153230"/>
                  </a:lnTo>
                  <a:lnTo>
                    <a:pt x="372447" y="150508"/>
                  </a:lnTo>
                  <a:lnTo>
                    <a:pt x="339035" y="122616"/>
                  </a:lnTo>
                  <a:lnTo>
                    <a:pt x="299441" y="104843"/>
                  </a:lnTo>
                  <a:lnTo>
                    <a:pt x="255835" y="98604"/>
                  </a:lnTo>
                  <a:close/>
                </a:path>
                <a:path w="511809" h="518795">
                  <a:moveTo>
                    <a:pt x="411851" y="288514"/>
                  </a:moveTo>
                  <a:lnTo>
                    <a:pt x="356240" y="288514"/>
                  </a:lnTo>
                  <a:lnTo>
                    <a:pt x="354523" y="293729"/>
                  </a:lnTo>
                  <a:lnTo>
                    <a:pt x="351647" y="301454"/>
                  </a:lnTo>
                  <a:lnTo>
                    <a:pt x="326342" y="337606"/>
                  </a:lnTo>
                  <a:lnTo>
                    <a:pt x="285153" y="361131"/>
                  </a:lnTo>
                  <a:lnTo>
                    <a:pt x="255772" y="365350"/>
                  </a:lnTo>
                  <a:lnTo>
                    <a:pt x="374485" y="365350"/>
                  </a:lnTo>
                  <a:lnTo>
                    <a:pt x="377053" y="362901"/>
                  </a:lnTo>
                  <a:lnTo>
                    <a:pt x="398394" y="329555"/>
                  </a:lnTo>
                  <a:lnTo>
                    <a:pt x="411202" y="291697"/>
                  </a:lnTo>
                  <a:lnTo>
                    <a:pt x="411851" y="288514"/>
                  </a:lnTo>
                  <a:close/>
                </a:path>
                <a:path w="511809" h="518795">
                  <a:moveTo>
                    <a:pt x="407447" y="51328"/>
                  </a:moveTo>
                  <a:lnTo>
                    <a:pt x="255845" y="51328"/>
                  </a:lnTo>
                  <a:lnTo>
                    <a:pt x="304668" y="57222"/>
                  </a:lnTo>
                  <a:lnTo>
                    <a:pt x="349416" y="74061"/>
                  </a:lnTo>
                  <a:lnTo>
                    <a:pt x="388617" y="100578"/>
                  </a:lnTo>
                  <a:lnTo>
                    <a:pt x="420800" y="135506"/>
                  </a:lnTo>
                  <a:lnTo>
                    <a:pt x="444494" y="177580"/>
                  </a:lnTo>
                  <a:lnTo>
                    <a:pt x="458226" y="225532"/>
                  </a:lnTo>
                  <a:lnTo>
                    <a:pt x="458980" y="230139"/>
                  </a:lnTo>
                  <a:lnTo>
                    <a:pt x="251908" y="230401"/>
                  </a:lnTo>
                  <a:lnTo>
                    <a:pt x="241918" y="233673"/>
                  </a:lnTo>
                  <a:lnTo>
                    <a:pt x="234029" y="240059"/>
                  </a:lnTo>
                  <a:lnTo>
                    <a:pt x="228849" y="248846"/>
                  </a:lnTo>
                  <a:lnTo>
                    <a:pt x="226987" y="259321"/>
                  </a:lnTo>
                  <a:lnTo>
                    <a:pt x="228867" y="269764"/>
                  </a:lnTo>
                  <a:lnTo>
                    <a:pt x="234207" y="278559"/>
                  </a:lnTo>
                  <a:lnTo>
                    <a:pt x="242563" y="285034"/>
                  </a:lnTo>
                  <a:lnTo>
                    <a:pt x="253489" y="288514"/>
                  </a:lnTo>
                  <a:lnTo>
                    <a:pt x="509974" y="288514"/>
                  </a:lnTo>
                  <a:lnTo>
                    <a:pt x="510549" y="282766"/>
                  </a:lnTo>
                  <a:lnTo>
                    <a:pt x="511366" y="271771"/>
                  </a:lnTo>
                  <a:lnTo>
                    <a:pt x="511607" y="265845"/>
                  </a:lnTo>
                  <a:lnTo>
                    <a:pt x="511544" y="251908"/>
                  </a:lnTo>
                  <a:lnTo>
                    <a:pt x="506916" y="209459"/>
                  </a:lnTo>
                  <a:lnTo>
                    <a:pt x="492618" y="161023"/>
                  </a:lnTo>
                  <a:lnTo>
                    <a:pt x="469719" y="117071"/>
                  </a:lnTo>
                  <a:lnTo>
                    <a:pt x="439184" y="78604"/>
                  </a:lnTo>
                  <a:lnTo>
                    <a:pt x="407447" y="51328"/>
                  </a:lnTo>
                  <a:close/>
                </a:path>
                <a:path w="511809" h="518795">
                  <a:moveTo>
                    <a:pt x="374311" y="153230"/>
                  </a:moveTo>
                  <a:lnTo>
                    <a:pt x="255835" y="153230"/>
                  </a:lnTo>
                  <a:lnTo>
                    <a:pt x="277362" y="155450"/>
                  </a:lnTo>
                  <a:lnTo>
                    <a:pt x="297591" y="161972"/>
                  </a:lnTo>
                  <a:lnTo>
                    <a:pt x="316075" y="172592"/>
                  </a:lnTo>
                  <a:lnTo>
                    <a:pt x="332366" y="187104"/>
                  </a:lnTo>
                  <a:lnTo>
                    <a:pt x="397506" y="187104"/>
                  </a:lnTo>
                  <a:lnTo>
                    <a:pt x="374311" y="153230"/>
                  </a:lnTo>
                  <a:close/>
                </a:path>
              </a:pathLst>
            </a:custGeom>
            <a:solidFill>
              <a:srgbClr val="FFFFFF"/>
            </a:solidFill>
          </p:spPr>
          <p:txBody>
            <a:bodyPr wrap="square" lIns="0" tIns="0" rIns="0" bIns="0" rtlCol="0"/>
            <a:lstStyle/>
            <a:p>
              <a:pPr algn="l"/>
              <a:endParaRPr/>
            </a:p>
          </p:txBody>
        </p:sp>
        <p:sp>
          <p:nvSpPr>
            <p:cNvPr id="24" name="object 6"/>
            <p:cNvSpPr/>
            <p:nvPr/>
          </p:nvSpPr>
          <p:spPr>
            <a:xfrm>
              <a:off x="18740852" y="10531579"/>
              <a:ext cx="429583" cy="227375"/>
            </a:xfrm>
            <a:prstGeom prst="rect">
              <a:avLst/>
            </a:prstGeom>
            <a:blipFill>
              <a:blip r:embed="rId2" cstate="print"/>
              <a:stretch>
                <a:fillRect/>
              </a:stretch>
            </a:blipFill>
          </p:spPr>
          <p:txBody>
            <a:bodyPr wrap="square" lIns="0" tIns="0" rIns="0" bIns="0" rtlCol="0"/>
            <a:lstStyle/>
            <a:p>
              <a:pPr algn="l"/>
              <a:endParaRPr/>
            </a:p>
          </p:txBody>
        </p:sp>
        <p:sp>
          <p:nvSpPr>
            <p:cNvPr id="25" name="object 7"/>
            <p:cNvSpPr/>
            <p:nvPr/>
          </p:nvSpPr>
          <p:spPr>
            <a:xfrm>
              <a:off x="18511702" y="10531224"/>
              <a:ext cx="207375" cy="227731"/>
            </a:xfrm>
            <a:prstGeom prst="rect">
              <a:avLst/>
            </a:prstGeom>
            <a:blipFill>
              <a:blip r:embed="rId3" cstate="print"/>
              <a:stretch>
                <a:fillRect/>
              </a:stretch>
            </a:blipFill>
          </p:spPr>
          <p:txBody>
            <a:bodyPr wrap="square" lIns="0" tIns="0" rIns="0" bIns="0" rtlCol="0"/>
            <a:lstStyle/>
            <a:p>
              <a:pPr algn="l"/>
              <a:endParaRPr/>
            </a:p>
          </p:txBody>
        </p:sp>
        <p:sp>
          <p:nvSpPr>
            <p:cNvPr id="26" name="object 8"/>
            <p:cNvSpPr/>
            <p:nvPr/>
          </p:nvSpPr>
          <p:spPr>
            <a:xfrm>
              <a:off x="19265207" y="10531224"/>
              <a:ext cx="207645" cy="227965"/>
            </a:xfrm>
            <a:custGeom>
              <a:avLst/>
              <a:gdLst/>
              <a:ahLst/>
              <a:cxnLst/>
              <a:rect l="l" t="t" r="r" b="b"/>
              <a:pathLst>
                <a:path w="207644" h="227965">
                  <a:moveTo>
                    <a:pt x="103693" y="0"/>
                  </a:moveTo>
                  <a:lnTo>
                    <a:pt x="60134" y="8664"/>
                  </a:lnTo>
                  <a:lnTo>
                    <a:pt x="27529" y="32578"/>
                  </a:lnTo>
                  <a:lnTo>
                    <a:pt x="7083" y="68624"/>
                  </a:lnTo>
                  <a:lnTo>
                    <a:pt x="0" y="113682"/>
                  </a:lnTo>
                  <a:lnTo>
                    <a:pt x="0" y="116478"/>
                  </a:lnTo>
                  <a:lnTo>
                    <a:pt x="303" y="119137"/>
                  </a:lnTo>
                  <a:lnTo>
                    <a:pt x="471" y="121860"/>
                  </a:lnTo>
                  <a:lnTo>
                    <a:pt x="418" y="123022"/>
                  </a:lnTo>
                  <a:lnTo>
                    <a:pt x="575" y="124111"/>
                  </a:lnTo>
                  <a:lnTo>
                    <a:pt x="785" y="126687"/>
                  </a:lnTo>
                  <a:lnTo>
                    <a:pt x="764" y="128195"/>
                  </a:lnTo>
                  <a:lnTo>
                    <a:pt x="921" y="129619"/>
                  </a:lnTo>
                  <a:lnTo>
                    <a:pt x="1057" y="129619"/>
                  </a:lnTo>
                  <a:lnTo>
                    <a:pt x="11961" y="170190"/>
                  </a:lnTo>
                  <a:lnTo>
                    <a:pt x="34234" y="201111"/>
                  </a:lnTo>
                  <a:lnTo>
                    <a:pt x="66049" y="220814"/>
                  </a:lnTo>
                  <a:lnTo>
                    <a:pt x="105577" y="227731"/>
                  </a:lnTo>
                  <a:lnTo>
                    <a:pt x="135672" y="224423"/>
                  </a:lnTo>
                  <a:lnTo>
                    <a:pt x="161673" y="214696"/>
                  </a:lnTo>
                  <a:lnTo>
                    <a:pt x="183256" y="198845"/>
                  </a:lnTo>
                  <a:lnTo>
                    <a:pt x="193265" y="185962"/>
                  </a:lnTo>
                  <a:lnTo>
                    <a:pt x="107452" y="185962"/>
                  </a:lnTo>
                  <a:lnTo>
                    <a:pt x="88269" y="182318"/>
                  </a:lnTo>
                  <a:lnTo>
                    <a:pt x="71785" y="171548"/>
                  </a:lnTo>
                  <a:lnTo>
                    <a:pt x="59334" y="153896"/>
                  </a:lnTo>
                  <a:lnTo>
                    <a:pt x="52249" y="129608"/>
                  </a:lnTo>
                  <a:lnTo>
                    <a:pt x="206455" y="129608"/>
                  </a:lnTo>
                  <a:lnTo>
                    <a:pt x="206998" y="124415"/>
                  </a:lnTo>
                  <a:lnTo>
                    <a:pt x="207375" y="119137"/>
                  </a:lnTo>
                  <a:lnTo>
                    <a:pt x="207375" y="113682"/>
                  </a:lnTo>
                  <a:lnTo>
                    <a:pt x="203698" y="90290"/>
                  </a:lnTo>
                  <a:lnTo>
                    <a:pt x="52877" y="90290"/>
                  </a:lnTo>
                  <a:lnTo>
                    <a:pt x="59717" y="69933"/>
                  </a:lnTo>
                  <a:lnTo>
                    <a:pt x="70726" y="54673"/>
                  </a:lnTo>
                  <a:lnTo>
                    <a:pt x="85515" y="45091"/>
                  </a:lnTo>
                  <a:lnTo>
                    <a:pt x="103693" y="41768"/>
                  </a:lnTo>
                  <a:lnTo>
                    <a:pt x="185060" y="41768"/>
                  </a:lnTo>
                  <a:lnTo>
                    <a:pt x="179847" y="32578"/>
                  </a:lnTo>
                  <a:lnTo>
                    <a:pt x="147246" y="8664"/>
                  </a:lnTo>
                  <a:lnTo>
                    <a:pt x="103693" y="0"/>
                  </a:lnTo>
                  <a:close/>
                </a:path>
                <a:path w="207644" h="227965">
                  <a:moveTo>
                    <a:pt x="158330" y="156749"/>
                  </a:moveTo>
                  <a:lnTo>
                    <a:pt x="149053" y="169260"/>
                  </a:lnTo>
                  <a:lnTo>
                    <a:pt x="137599" y="178419"/>
                  </a:lnTo>
                  <a:lnTo>
                    <a:pt x="123790" y="184047"/>
                  </a:lnTo>
                  <a:lnTo>
                    <a:pt x="107452" y="185962"/>
                  </a:lnTo>
                  <a:lnTo>
                    <a:pt x="193265" y="185962"/>
                  </a:lnTo>
                  <a:lnTo>
                    <a:pt x="200098" y="177167"/>
                  </a:lnTo>
                  <a:lnTo>
                    <a:pt x="158330" y="156749"/>
                  </a:lnTo>
                  <a:close/>
                </a:path>
                <a:path w="207644" h="227965">
                  <a:moveTo>
                    <a:pt x="185060" y="41768"/>
                  </a:moveTo>
                  <a:lnTo>
                    <a:pt x="103693" y="41768"/>
                  </a:lnTo>
                  <a:lnTo>
                    <a:pt x="121866" y="45091"/>
                  </a:lnTo>
                  <a:lnTo>
                    <a:pt x="136654" y="54673"/>
                  </a:lnTo>
                  <a:lnTo>
                    <a:pt x="147662" y="69933"/>
                  </a:lnTo>
                  <a:lnTo>
                    <a:pt x="154497" y="90290"/>
                  </a:lnTo>
                  <a:lnTo>
                    <a:pt x="203698" y="90290"/>
                  </a:lnTo>
                  <a:lnTo>
                    <a:pt x="200292" y="68624"/>
                  </a:lnTo>
                  <a:lnTo>
                    <a:pt x="185060" y="41768"/>
                  </a:lnTo>
                  <a:close/>
                </a:path>
              </a:pathLst>
            </a:custGeom>
            <a:solidFill>
              <a:srgbClr val="FFFFFF"/>
            </a:solidFill>
          </p:spPr>
          <p:txBody>
            <a:bodyPr wrap="square" lIns="0" tIns="0" rIns="0" bIns="0" rtlCol="0"/>
            <a:lstStyle/>
            <a:p>
              <a:pPr algn="l"/>
              <a:endParaRPr/>
            </a:p>
          </p:txBody>
        </p:sp>
        <p:sp>
          <p:nvSpPr>
            <p:cNvPr id="27" name="object 9"/>
            <p:cNvSpPr/>
            <p:nvPr/>
          </p:nvSpPr>
          <p:spPr>
            <a:xfrm>
              <a:off x="19492845" y="10531224"/>
              <a:ext cx="207375" cy="227731"/>
            </a:xfrm>
            <a:prstGeom prst="rect">
              <a:avLst/>
            </a:prstGeom>
            <a:blipFill>
              <a:blip r:embed="rId4" cstate="print"/>
              <a:stretch>
                <a:fillRect/>
              </a:stretch>
            </a:blipFill>
          </p:spPr>
          <p:txBody>
            <a:bodyPr wrap="square" lIns="0" tIns="0" rIns="0" bIns="0" rtlCol="0"/>
            <a:lstStyle/>
            <a:p>
              <a:pPr algn="l"/>
              <a:endParaRPr/>
            </a:p>
          </p:txBody>
        </p:sp>
        <p:sp>
          <p:nvSpPr>
            <p:cNvPr id="28" name="object 10"/>
            <p:cNvSpPr/>
            <p:nvPr/>
          </p:nvSpPr>
          <p:spPr>
            <a:xfrm>
              <a:off x="19202482" y="10712627"/>
              <a:ext cx="48895" cy="46990"/>
            </a:xfrm>
            <a:custGeom>
              <a:avLst/>
              <a:gdLst/>
              <a:ahLst/>
              <a:cxnLst/>
              <a:rect l="l" t="t" r="r" b="b"/>
              <a:pathLst>
                <a:path w="48894" h="46990">
                  <a:moveTo>
                    <a:pt x="41506" y="0"/>
                  </a:moveTo>
                  <a:lnTo>
                    <a:pt x="6847" y="0"/>
                  </a:lnTo>
                  <a:lnTo>
                    <a:pt x="0" y="6847"/>
                  </a:lnTo>
                  <a:lnTo>
                    <a:pt x="0" y="40040"/>
                  </a:lnTo>
                  <a:lnTo>
                    <a:pt x="6847" y="46878"/>
                  </a:lnTo>
                  <a:lnTo>
                    <a:pt x="41506" y="46878"/>
                  </a:lnTo>
                  <a:lnTo>
                    <a:pt x="48344" y="40040"/>
                  </a:lnTo>
                  <a:lnTo>
                    <a:pt x="48344" y="6847"/>
                  </a:lnTo>
                  <a:lnTo>
                    <a:pt x="41506" y="0"/>
                  </a:lnTo>
                  <a:close/>
                </a:path>
              </a:pathLst>
            </a:custGeom>
            <a:solidFill>
              <a:srgbClr val="FFFFFF"/>
            </a:solidFill>
          </p:spPr>
          <p:txBody>
            <a:bodyPr wrap="square" lIns="0" tIns="0" rIns="0" bIns="0" rtlCol="0"/>
            <a:lstStyle/>
            <a:p>
              <a:pPr algn="l"/>
              <a:endParaRPr/>
            </a:p>
          </p:txBody>
        </p:sp>
      </p:grpSp>
      <p:sp>
        <p:nvSpPr>
          <p:cNvPr id="19" name="Oval 18"/>
          <p:cNvSpPr>
            <a:spLocks noChangeAspect="1"/>
          </p:cNvSpPr>
          <p:nvPr userDrawn="1"/>
        </p:nvSpPr>
        <p:spPr>
          <a:xfrm>
            <a:off x="10704000" y="27296"/>
            <a:ext cx="13680000" cy="13680000"/>
          </a:xfrm>
          <a:prstGeom prst="ellipse">
            <a:avLst/>
          </a:prstGeom>
          <a:solidFill>
            <a:schemeClr val="bg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t-EE"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20" name="Body Level One…"/>
          <p:cNvSpPr txBox="1">
            <a:spLocks noGrp="1"/>
          </p:cNvSpPr>
          <p:nvPr>
            <p:ph type="body" sz="quarter" idx="1" hasCustomPrompt="1"/>
          </p:nvPr>
        </p:nvSpPr>
        <p:spPr>
          <a:xfrm>
            <a:off x="708959" y="8838716"/>
            <a:ext cx="9090134" cy="967563"/>
          </a:xfrm>
          <a:prstGeom prst="rect">
            <a:avLst/>
          </a:prstGeom>
        </p:spPr>
        <p:txBody>
          <a:bodyPr anchor="t"/>
          <a:lstStyle>
            <a:lvl1pPr algn="l">
              <a:defRPr>
                <a:solidFill>
                  <a:schemeClr val="bg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r>
              <a:rPr lang="et-EE"/>
              <a:t>Present</a:t>
            </a:r>
            <a:r>
              <a:rPr lang="en-US"/>
              <a:t>e</a:t>
            </a:r>
            <a:r>
              <a:rPr lang="et-EE"/>
              <a:t>r</a:t>
            </a:r>
            <a:endParaRPr dirty="0"/>
          </a:p>
        </p:txBody>
      </p:sp>
      <p:sp>
        <p:nvSpPr>
          <p:cNvPr id="21" name="Text Placeholder 8"/>
          <p:cNvSpPr>
            <a:spLocks noGrp="1"/>
          </p:cNvSpPr>
          <p:nvPr>
            <p:ph type="body" sz="quarter" idx="10" hasCustomPrompt="1"/>
          </p:nvPr>
        </p:nvSpPr>
        <p:spPr>
          <a:xfrm>
            <a:off x="772515" y="9820966"/>
            <a:ext cx="9017748" cy="701458"/>
          </a:xfrm>
        </p:spPr>
        <p:txBody>
          <a:bodyPr anchor="t">
            <a:normAutofit/>
          </a:bodyPr>
          <a:lstStyle>
            <a:lvl1pPr>
              <a:defRPr sz="2400" b="0">
                <a:latin typeface="+mn-lt"/>
              </a:defRPr>
            </a:lvl1pPr>
          </a:lstStyle>
          <a:p>
            <a:pPr lvl="0"/>
            <a:r>
              <a:rPr lang="en-US"/>
              <a:t>Position</a:t>
            </a:r>
          </a:p>
        </p:txBody>
      </p:sp>
      <p:grpSp>
        <p:nvGrpSpPr>
          <p:cNvPr id="2" name="Group 1"/>
          <p:cNvGrpSpPr/>
          <p:nvPr userDrawn="1"/>
        </p:nvGrpSpPr>
        <p:grpSpPr>
          <a:xfrm>
            <a:off x="823269" y="12229757"/>
            <a:ext cx="8396225" cy="659967"/>
            <a:chOff x="823269" y="11356285"/>
            <a:chExt cx="8396225" cy="659967"/>
          </a:xfrm>
        </p:grpSpPr>
        <p:sp>
          <p:nvSpPr>
            <p:cNvPr id="22" name="object 10"/>
            <p:cNvSpPr txBox="1"/>
            <p:nvPr userDrawn="1"/>
          </p:nvSpPr>
          <p:spPr>
            <a:xfrm>
              <a:off x="823269" y="11496484"/>
              <a:ext cx="5878195" cy="358496"/>
            </a:xfrm>
            <a:prstGeom prst="rect">
              <a:avLst/>
            </a:prstGeom>
          </p:spPr>
          <p:txBody>
            <a:bodyPr vert="horz" wrap="square" lIns="0" tIns="4445" rIns="0" bIns="0" rtlCol="0">
              <a:spAutoFit/>
            </a:bodyPr>
            <a:lstStyle/>
            <a:p>
              <a:pPr marL="12700" marR="5080">
                <a:lnSpc>
                  <a:spcPct val="104600"/>
                </a:lnSpc>
                <a:spcBef>
                  <a:spcPts val="35"/>
                </a:spcBef>
              </a:pPr>
              <a:r>
                <a:rPr lang="et-EE" sz="2400" spc="-5">
                  <a:latin typeface="+mn-lt"/>
                  <a:cs typeface="Tahoma"/>
                </a:rPr>
                <a:t>Follow us: egovacademy</a:t>
              </a:r>
              <a:endParaRPr sz="2400">
                <a:latin typeface="Tahoma"/>
                <a:cs typeface="Tahoma"/>
              </a:endParaRPr>
            </a:p>
          </p:txBody>
        </p:sp>
        <p:grpSp>
          <p:nvGrpSpPr>
            <p:cNvPr id="4" name="Group 3"/>
            <p:cNvGrpSpPr/>
            <p:nvPr userDrawn="1"/>
          </p:nvGrpSpPr>
          <p:grpSpPr>
            <a:xfrm>
              <a:off x="4382130" y="11496484"/>
              <a:ext cx="1013500" cy="333829"/>
              <a:chOff x="805775" y="12527369"/>
              <a:chExt cx="1013500" cy="333829"/>
            </a:xfrm>
          </p:grpSpPr>
          <p:sp>
            <p:nvSpPr>
              <p:cNvPr id="23" name="object 5"/>
              <p:cNvSpPr>
                <a:spLocks noChangeAspect="1"/>
              </p:cNvSpPr>
              <p:nvPr userDrawn="1"/>
            </p:nvSpPr>
            <p:spPr>
              <a:xfrm>
                <a:off x="805775" y="12529558"/>
                <a:ext cx="164303" cy="328561"/>
              </a:xfrm>
              <a:prstGeom prst="rect">
                <a:avLst/>
              </a:prstGeom>
              <a:blipFill>
                <a:blip r:embed="rId5" cstate="print"/>
                <a:stretch>
                  <a:fillRect/>
                </a:stretch>
              </a:blipFill>
            </p:spPr>
            <p:txBody>
              <a:bodyPr wrap="square" lIns="0" tIns="0" rIns="0" bIns="0" rtlCol="0"/>
              <a:lstStyle/>
              <a:p>
                <a:endParaRPr/>
              </a:p>
            </p:txBody>
          </p:sp>
          <p:sp>
            <p:nvSpPr>
              <p:cNvPr id="29" name="object 6"/>
              <p:cNvSpPr>
                <a:spLocks noChangeAspect="1"/>
              </p:cNvSpPr>
              <p:nvPr userDrawn="1"/>
            </p:nvSpPr>
            <p:spPr>
              <a:xfrm>
                <a:off x="1470026" y="12527369"/>
                <a:ext cx="349249" cy="333829"/>
              </a:xfrm>
              <a:prstGeom prst="rect">
                <a:avLst/>
              </a:prstGeom>
              <a:blipFill>
                <a:blip r:embed="rId6" cstate="print"/>
                <a:stretch>
                  <a:fillRect/>
                </a:stretch>
              </a:blipFill>
            </p:spPr>
            <p:txBody>
              <a:bodyPr wrap="square" lIns="0" tIns="0" rIns="0" bIns="0" rtlCol="0"/>
              <a:lstStyle/>
              <a:p>
                <a:endParaRPr/>
              </a:p>
            </p:txBody>
          </p:sp>
          <p:sp>
            <p:nvSpPr>
              <p:cNvPr id="30" name="object 7"/>
              <p:cNvSpPr>
                <a:spLocks noChangeAspect="1"/>
              </p:cNvSpPr>
              <p:nvPr userDrawn="1"/>
            </p:nvSpPr>
            <p:spPr>
              <a:xfrm>
                <a:off x="1037908" y="12573111"/>
                <a:ext cx="354564" cy="288087"/>
              </a:xfrm>
              <a:prstGeom prst="rect">
                <a:avLst/>
              </a:prstGeom>
              <a:blipFill>
                <a:blip r:embed="rId7" cstate="print"/>
                <a:stretch>
                  <a:fillRect/>
                </a:stretch>
              </a:blipFill>
            </p:spPr>
            <p:txBody>
              <a:bodyPr wrap="square" lIns="0" tIns="0" rIns="0" bIns="0" rtlCol="0"/>
              <a:lstStyle/>
              <a:p>
                <a:endParaRPr/>
              </a:p>
            </p:txBody>
          </p:sp>
        </p:grpSp>
        <p:pic>
          <p:nvPicPr>
            <p:cNvPr id="32" name="Picture 5" descr="C:\Tabasco\EGA\Materjal\ISO9001_w.png"/>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7784467" y="11356285"/>
              <a:ext cx="1435027" cy="659967"/>
            </a:xfrm>
            <a:prstGeom prst="rect">
              <a:avLst/>
            </a:prstGeom>
            <a:noFill/>
            <a:extLst>
              <a:ext uri="{909E8E84-426E-40DD-AFC4-6F175D3DCCD1}">
                <a14:hiddenFill xmlns:a14="http://schemas.microsoft.com/office/drawing/2010/main">
                  <a:solidFill>
                    <a:srgbClr val="FFFFFF"/>
                  </a:solidFill>
                </a14:hiddenFill>
              </a:ext>
            </a:extLst>
          </p:spPr>
        </p:pic>
      </p:grpSp>
      <p:sp>
        <p:nvSpPr>
          <p:cNvPr id="5" name="TextBox 4"/>
          <p:cNvSpPr txBox="1"/>
          <p:nvPr userDrawn="1"/>
        </p:nvSpPr>
        <p:spPr>
          <a:xfrm>
            <a:off x="768677" y="2332424"/>
            <a:ext cx="9457898" cy="61578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2438338" rtl="0" fontAlgn="auto" latinLnBrk="0" hangingPunct="0">
              <a:lnSpc>
                <a:spcPct val="90000"/>
              </a:lnSpc>
              <a:spcBef>
                <a:spcPts val="4500"/>
              </a:spcBef>
              <a:spcAft>
                <a:spcPts val="0"/>
              </a:spcAft>
              <a:buClrTx/>
              <a:buSzTx/>
              <a:buFontTx/>
              <a:buNone/>
              <a:tabLst/>
            </a:pPr>
            <a:r>
              <a:rPr lang="en-US" sz="8800" b="1">
                <a:solidFill>
                  <a:schemeClr val="tx1"/>
                </a:solidFill>
                <a:latin typeface="+mj-lt"/>
              </a:rPr>
              <a:t>Let’s make digital  transformation  happen!</a:t>
            </a:r>
            <a:br>
              <a:rPr lang="en-US" sz="8800" b="1">
                <a:solidFill>
                  <a:schemeClr val="tx1"/>
                </a:solidFill>
                <a:latin typeface="+mj-lt"/>
              </a:rPr>
            </a:br>
            <a:r>
              <a:rPr lang="en-US" sz="8800" b="1">
                <a:solidFill>
                  <a:schemeClr val="tx1"/>
                </a:solidFill>
                <a:latin typeface="+mj-lt"/>
              </a:rPr>
              <a:t>Everywhere.</a:t>
            </a:r>
            <a:endParaRPr kumimoji="0" lang="et-EE" sz="8800" b="1" i="0" u="none" strike="noStrike" cap="none" spc="0" normalizeH="0" baseline="0">
              <a:ln>
                <a:noFill/>
              </a:ln>
              <a:solidFill>
                <a:schemeClr val="tx1"/>
              </a:solidFill>
              <a:effectLst/>
              <a:uFillTx/>
              <a:latin typeface="+mj-lt"/>
              <a:ea typeface="+mn-ea"/>
              <a:cs typeface="+mn-cs"/>
              <a:sym typeface="Helvetica Neue"/>
            </a:endParaRPr>
          </a:p>
        </p:txBody>
      </p:sp>
      <p:sp>
        <p:nvSpPr>
          <p:cNvPr id="31" name="Text Placeholder 8"/>
          <p:cNvSpPr>
            <a:spLocks noGrp="1"/>
          </p:cNvSpPr>
          <p:nvPr>
            <p:ph type="body" sz="quarter" idx="11" hasCustomPrompt="1"/>
          </p:nvPr>
        </p:nvSpPr>
        <p:spPr>
          <a:xfrm>
            <a:off x="774287" y="10519277"/>
            <a:ext cx="9038453" cy="549060"/>
          </a:xfrm>
        </p:spPr>
        <p:txBody>
          <a:bodyPr anchor="t">
            <a:normAutofit/>
          </a:bodyPr>
          <a:lstStyle>
            <a:lvl1pPr>
              <a:defRPr sz="2400" b="0">
                <a:latin typeface="+mn-lt"/>
              </a:defRPr>
            </a:lvl1pPr>
          </a:lstStyle>
          <a:p>
            <a:pPr lvl="0"/>
            <a:r>
              <a:rPr lang="en-US"/>
              <a:t>e-mail address</a:t>
            </a:r>
          </a:p>
        </p:txBody>
      </p:sp>
      <p:grpSp>
        <p:nvGrpSpPr>
          <p:cNvPr id="33" name="Group 32"/>
          <p:cNvGrpSpPr/>
          <p:nvPr userDrawn="1"/>
        </p:nvGrpSpPr>
        <p:grpSpPr>
          <a:xfrm>
            <a:off x="22129434" y="12869748"/>
            <a:ext cx="1801594" cy="518795"/>
            <a:chOff x="17898626" y="10386055"/>
            <a:chExt cx="1801594" cy="518795"/>
          </a:xfrm>
        </p:grpSpPr>
        <p:sp>
          <p:nvSpPr>
            <p:cNvPr id="34" name="object 7"/>
            <p:cNvSpPr/>
            <p:nvPr/>
          </p:nvSpPr>
          <p:spPr>
            <a:xfrm>
              <a:off x="17898626" y="10386055"/>
              <a:ext cx="511809" cy="518795"/>
            </a:xfrm>
            <a:custGeom>
              <a:avLst/>
              <a:gdLst/>
              <a:ahLst/>
              <a:cxnLst/>
              <a:rect l="l" t="t" r="r" b="b"/>
              <a:pathLst>
                <a:path w="511809" h="518795">
                  <a:moveTo>
                    <a:pt x="255835" y="0"/>
                  </a:moveTo>
                  <a:lnTo>
                    <a:pt x="216027" y="2963"/>
                  </a:lnTo>
                  <a:lnTo>
                    <a:pt x="152784" y="21966"/>
                  </a:lnTo>
                  <a:lnTo>
                    <a:pt x="109526" y="46571"/>
                  </a:lnTo>
                  <a:lnTo>
                    <a:pt x="72290" y="78539"/>
                  </a:lnTo>
                  <a:lnTo>
                    <a:pt x="41896" y="116833"/>
                  </a:lnTo>
                  <a:lnTo>
                    <a:pt x="19169" y="160417"/>
                  </a:lnTo>
                  <a:lnTo>
                    <a:pt x="4929" y="208255"/>
                  </a:lnTo>
                  <a:lnTo>
                    <a:pt x="0" y="259311"/>
                  </a:lnTo>
                  <a:lnTo>
                    <a:pt x="4182" y="306093"/>
                  </a:lnTo>
                  <a:lnTo>
                    <a:pt x="16381" y="350678"/>
                  </a:lnTo>
                  <a:lnTo>
                    <a:pt x="35970" y="391967"/>
                  </a:lnTo>
                  <a:lnTo>
                    <a:pt x="62463" y="429163"/>
                  </a:lnTo>
                  <a:lnTo>
                    <a:pt x="95282" y="461268"/>
                  </a:lnTo>
                  <a:lnTo>
                    <a:pt x="133870" y="487335"/>
                  </a:lnTo>
                  <a:lnTo>
                    <a:pt x="192799" y="510655"/>
                  </a:lnTo>
                  <a:lnTo>
                    <a:pt x="255803" y="518622"/>
                  </a:lnTo>
                  <a:lnTo>
                    <a:pt x="262630" y="518539"/>
                  </a:lnTo>
                  <a:lnTo>
                    <a:pt x="276201" y="517806"/>
                  </a:lnTo>
                  <a:lnTo>
                    <a:pt x="292807" y="515942"/>
                  </a:lnTo>
                  <a:lnTo>
                    <a:pt x="308849" y="513167"/>
                  </a:lnTo>
                  <a:lnTo>
                    <a:pt x="309519" y="512843"/>
                  </a:lnTo>
                  <a:lnTo>
                    <a:pt x="311854" y="512361"/>
                  </a:lnTo>
                  <a:lnTo>
                    <a:pt x="312012" y="512361"/>
                  </a:lnTo>
                  <a:lnTo>
                    <a:pt x="320430" y="510288"/>
                  </a:lnTo>
                  <a:lnTo>
                    <a:pt x="321498" y="509785"/>
                  </a:lnTo>
                  <a:lnTo>
                    <a:pt x="322576" y="509649"/>
                  </a:lnTo>
                  <a:lnTo>
                    <a:pt x="322890" y="509649"/>
                  </a:lnTo>
                  <a:lnTo>
                    <a:pt x="326084" y="508759"/>
                  </a:lnTo>
                  <a:lnTo>
                    <a:pt x="368522" y="492183"/>
                  </a:lnTo>
                  <a:lnTo>
                    <a:pt x="407888" y="467273"/>
                  </a:lnTo>
                  <a:lnTo>
                    <a:pt x="255845" y="467273"/>
                  </a:lnTo>
                  <a:lnTo>
                    <a:pt x="208882" y="461771"/>
                  </a:lnTo>
                  <a:lnTo>
                    <a:pt x="165742" y="446102"/>
                  </a:lnTo>
                  <a:lnTo>
                    <a:pt x="127664" y="421526"/>
                  </a:lnTo>
                  <a:lnTo>
                    <a:pt x="95889" y="389298"/>
                  </a:lnTo>
                  <a:lnTo>
                    <a:pt x="71657" y="350678"/>
                  </a:lnTo>
                  <a:lnTo>
                    <a:pt x="56208" y="306923"/>
                  </a:lnTo>
                  <a:lnTo>
                    <a:pt x="50783" y="259290"/>
                  </a:lnTo>
                  <a:lnTo>
                    <a:pt x="56208" y="211665"/>
                  </a:lnTo>
                  <a:lnTo>
                    <a:pt x="71657" y="167916"/>
                  </a:lnTo>
                  <a:lnTo>
                    <a:pt x="95889" y="129299"/>
                  </a:lnTo>
                  <a:lnTo>
                    <a:pt x="127664" y="97074"/>
                  </a:lnTo>
                  <a:lnTo>
                    <a:pt x="165742" y="72498"/>
                  </a:lnTo>
                  <a:lnTo>
                    <a:pt x="208882" y="56830"/>
                  </a:lnTo>
                  <a:lnTo>
                    <a:pt x="255845" y="51328"/>
                  </a:lnTo>
                  <a:lnTo>
                    <a:pt x="407447" y="51328"/>
                  </a:lnTo>
                  <a:lnTo>
                    <a:pt x="401978" y="46627"/>
                  </a:lnTo>
                  <a:lnTo>
                    <a:pt x="359066" y="22140"/>
                  </a:lnTo>
                  <a:lnTo>
                    <a:pt x="311414" y="6146"/>
                  </a:lnTo>
                  <a:lnTo>
                    <a:pt x="271363" y="418"/>
                  </a:lnTo>
                  <a:lnTo>
                    <a:pt x="265698" y="167"/>
                  </a:lnTo>
                  <a:lnTo>
                    <a:pt x="255835" y="0"/>
                  </a:lnTo>
                  <a:close/>
                </a:path>
                <a:path w="511809" h="518795">
                  <a:moveTo>
                    <a:pt x="501555" y="331539"/>
                  </a:moveTo>
                  <a:lnTo>
                    <a:pt x="448164" y="331539"/>
                  </a:lnTo>
                  <a:lnTo>
                    <a:pt x="425001" y="376877"/>
                  </a:lnTo>
                  <a:lnTo>
                    <a:pt x="392342" y="414442"/>
                  </a:lnTo>
                  <a:lnTo>
                    <a:pt x="352031" y="442911"/>
                  </a:lnTo>
                  <a:lnTo>
                    <a:pt x="305917" y="460962"/>
                  </a:lnTo>
                  <a:lnTo>
                    <a:pt x="255845" y="467273"/>
                  </a:lnTo>
                  <a:lnTo>
                    <a:pt x="407888" y="467273"/>
                  </a:lnTo>
                  <a:lnTo>
                    <a:pt x="451463" y="426426"/>
                  </a:lnTo>
                  <a:lnTo>
                    <a:pt x="489240" y="365545"/>
                  </a:lnTo>
                  <a:lnTo>
                    <a:pt x="501555" y="331539"/>
                  </a:lnTo>
                  <a:close/>
                </a:path>
                <a:path w="511809" h="518795">
                  <a:moveTo>
                    <a:pt x="255835" y="98604"/>
                  </a:moveTo>
                  <a:lnTo>
                    <a:pt x="205765" y="106810"/>
                  </a:lnTo>
                  <a:lnTo>
                    <a:pt x="162243" y="129652"/>
                  </a:lnTo>
                  <a:lnTo>
                    <a:pt x="127897" y="164460"/>
                  </a:lnTo>
                  <a:lnTo>
                    <a:pt x="105360" y="208569"/>
                  </a:lnTo>
                  <a:lnTo>
                    <a:pt x="97264" y="259311"/>
                  </a:lnTo>
                  <a:lnTo>
                    <a:pt x="97836" y="273060"/>
                  </a:lnTo>
                  <a:lnTo>
                    <a:pt x="106373" y="313152"/>
                  </a:lnTo>
                  <a:lnTo>
                    <a:pt x="123884" y="350433"/>
                  </a:lnTo>
                  <a:lnTo>
                    <a:pt x="165890" y="394111"/>
                  </a:lnTo>
                  <a:lnTo>
                    <a:pt x="207443" y="414383"/>
                  </a:lnTo>
                  <a:lnTo>
                    <a:pt x="253636" y="421442"/>
                  </a:lnTo>
                  <a:lnTo>
                    <a:pt x="269021" y="420686"/>
                  </a:lnTo>
                  <a:lnTo>
                    <a:pt x="314210" y="409453"/>
                  </a:lnTo>
                  <a:lnTo>
                    <a:pt x="348539" y="390083"/>
                  </a:lnTo>
                  <a:lnTo>
                    <a:pt x="374496" y="365339"/>
                  </a:lnTo>
                  <a:lnTo>
                    <a:pt x="255772" y="365339"/>
                  </a:lnTo>
                  <a:lnTo>
                    <a:pt x="247247" y="364991"/>
                  </a:lnTo>
                  <a:lnTo>
                    <a:pt x="199356" y="348557"/>
                  </a:lnTo>
                  <a:lnTo>
                    <a:pt x="168844" y="318116"/>
                  </a:lnTo>
                  <a:lnTo>
                    <a:pt x="153126" y="279392"/>
                  </a:lnTo>
                  <a:lnTo>
                    <a:pt x="151266" y="259290"/>
                  </a:lnTo>
                  <a:lnTo>
                    <a:pt x="159493" y="218060"/>
                  </a:lnTo>
                  <a:lnTo>
                    <a:pt x="181925" y="184337"/>
                  </a:lnTo>
                  <a:lnTo>
                    <a:pt x="215169" y="161580"/>
                  </a:lnTo>
                  <a:lnTo>
                    <a:pt x="255835" y="153230"/>
                  </a:lnTo>
                  <a:lnTo>
                    <a:pt x="374314" y="153230"/>
                  </a:lnTo>
                  <a:lnTo>
                    <a:pt x="372447" y="150504"/>
                  </a:lnTo>
                  <a:lnTo>
                    <a:pt x="339035" y="122612"/>
                  </a:lnTo>
                  <a:lnTo>
                    <a:pt x="299441" y="104841"/>
                  </a:lnTo>
                  <a:lnTo>
                    <a:pt x="255835" y="98604"/>
                  </a:lnTo>
                  <a:close/>
                </a:path>
                <a:path w="511809" h="518795">
                  <a:moveTo>
                    <a:pt x="411851" y="288514"/>
                  </a:moveTo>
                  <a:lnTo>
                    <a:pt x="356240" y="288514"/>
                  </a:lnTo>
                  <a:lnTo>
                    <a:pt x="354523" y="293729"/>
                  </a:lnTo>
                  <a:lnTo>
                    <a:pt x="351647" y="301454"/>
                  </a:lnTo>
                  <a:lnTo>
                    <a:pt x="326342" y="337600"/>
                  </a:lnTo>
                  <a:lnTo>
                    <a:pt x="285153" y="361129"/>
                  </a:lnTo>
                  <a:lnTo>
                    <a:pt x="255772" y="365339"/>
                  </a:lnTo>
                  <a:lnTo>
                    <a:pt x="374496" y="365339"/>
                  </a:lnTo>
                  <a:lnTo>
                    <a:pt x="377053" y="362901"/>
                  </a:lnTo>
                  <a:lnTo>
                    <a:pt x="398394" y="329555"/>
                  </a:lnTo>
                  <a:lnTo>
                    <a:pt x="411202" y="291697"/>
                  </a:lnTo>
                  <a:lnTo>
                    <a:pt x="411851" y="288514"/>
                  </a:lnTo>
                  <a:close/>
                </a:path>
                <a:path w="511809" h="518795">
                  <a:moveTo>
                    <a:pt x="407447" y="51328"/>
                  </a:moveTo>
                  <a:lnTo>
                    <a:pt x="255845" y="51328"/>
                  </a:lnTo>
                  <a:lnTo>
                    <a:pt x="304668" y="57222"/>
                  </a:lnTo>
                  <a:lnTo>
                    <a:pt x="349416" y="74061"/>
                  </a:lnTo>
                  <a:lnTo>
                    <a:pt x="388617" y="100578"/>
                  </a:lnTo>
                  <a:lnTo>
                    <a:pt x="420800" y="135506"/>
                  </a:lnTo>
                  <a:lnTo>
                    <a:pt x="444494" y="177580"/>
                  </a:lnTo>
                  <a:lnTo>
                    <a:pt x="458226" y="225532"/>
                  </a:lnTo>
                  <a:lnTo>
                    <a:pt x="458980" y="230139"/>
                  </a:lnTo>
                  <a:lnTo>
                    <a:pt x="251908" y="230401"/>
                  </a:lnTo>
                  <a:lnTo>
                    <a:pt x="241918" y="233672"/>
                  </a:lnTo>
                  <a:lnTo>
                    <a:pt x="234029" y="240058"/>
                  </a:lnTo>
                  <a:lnTo>
                    <a:pt x="228849" y="248842"/>
                  </a:lnTo>
                  <a:lnTo>
                    <a:pt x="226987" y="259311"/>
                  </a:lnTo>
                  <a:lnTo>
                    <a:pt x="228867" y="269755"/>
                  </a:lnTo>
                  <a:lnTo>
                    <a:pt x="234207" y="278554"/>
                  </a:lnTo>
                  <a:lnTo>
                    <a:pt x="242563" y="285032"/>
                  </a:lnTo>
                  <a:lnTo>
                    <a:pt x="253489" y="288514"/>
                  </a:lnTo>
                  <a:lnTo>
                    <a:pt x="509974" y="288514"/>
                  </a:lnTo>
                  <a:lnTo>
                    <a:pt x="510549" y="282766"/>
                  </a:lnTo>
                  <a:lnTo>
                    <a:pt x="511366" y="271771"/>
                  </a:lnTo>
                  <a:lnTo>
                    <a:pt x="511607" y="265845"/>
                  </a:lnTo>
                  <a:lnTo>
                    <a:pt x="511544" y="251908"/>
                  </a:lnTo>
                  <a:lnTo>
                    <a:pt x="506916" y="209459"/>
                  </a:lnTo>
                  <a:lnTo>
                    <a:pt x="492618" y="161023"/>
                  </a:lnTo>
                  <a:lnTo>
                    <a:pt x="469719" y="117071"/>
                  </a:lnTo>
                  <a:lnTo>
                    <a:pt x="439184" y="78604"/>
                  </a:lnTo>
                  <a:lnTo>
                    <a:pt x="407447" y="51328"/>
                  </a:lnTo>
                  <a:close/>
                </a:path>
                <a:path w="511809" h="518795">
                  <a:moveTo>
                    <a:pt x="374314" y="153230"/>
                  </a:moveTo>
                  <a:lnTo>
                    <a:pt x="255835" y="153230"/>
                  </a:lnTo>
                  <a:lnTo>
                    <a:pt x="277362" y="155450"/>
                  </a:lnTo>
                  <a:lnTo>
                    <a:pt x="297591" y="161972"/>
                  </a:lnTo>
                  <a:lnTo>
                    <a:pt x="316075" y="172592"/>
                  </a:lnTo>
                  <a:lnTo>
                    <a:pt x="332366" y="187104"/>
                  </a:lnTo>
                  <a:lnTo>
                    <a:pt x="397506" y="187104"/>
                  </a:lnTo>
                  <a:lnTo>
                    <a:pt x="374314" y="153230"/>
                  </a:lnTo>
                  <a:close/>
                </a:path>
              </a:pathLst>
            </a:custGeom>
            <a:solidFill>
              <a:srgbClr val="11D139"/>
            </a:solidFill>
          </p:spPr>
          <p:txBody>
            <a:bodyPr wrap="square" lIns="0" tIns="0" rIns="0" bIns="0" rtlCol="0"/>
            <a:lstStyle/>
            <a:p>
              <a:endParaRPr/>
            </a:p>
          </p:txBody>
        </p:sp>
        <p:sp>
          <p:nvSpPr>
            <p:cNvPr id="35" name="object 8"/>
            <p:cNvSpPr/>
            <p:nvPr/>
          </p:nvSpPr>
          <p:spPr>
            <a:xfrm>
              <a:off x="18740852" y="10531581"/>
              <a:ext cx="429583" cy="227375"/>
            </a:xfrm>
            <a:prstGeom prst="rect">
              <a:avLst/>
            </a:prstGeom>
            <a:blipFill>
              <a:blip r:embed="rId9" cstate="print"/>
              <a:stretch>
                <a:fillRect/>
              </a:stretch>
            </a:blipFill>
          </p:spPr>
          <p:txBody>
            <a:bodyPr wrap="square" lIns="0" tIns="0" rIns="0" bIns="0" rtlCol="0"/>
            <a:lstStyle/>
            <a:p>
              <a:endParaRPr/>
            </a:p>
          </p:txBody>
        </p:sp>
        <p:sp>
          <p:nvSpPr>
            <p:cNvPr id="36" name="object 9"/>
            <p:cNvSpPr/>
            <p:nvPr/>
          </p:nvSpPr>
          <p:spPr>
            <a:xfrm>
              <a:off x="18511702" y="10531226"/>
              <a:ext cx="207375" cy="227731"/>
            </a:xfrm>
            <a:prstGeom prst="rect">
              <a:avLst/>
            </a:prstGeom>
            <a:blipFill>
              <a:blip r:embed="rId10" cstate="print"/>
              <a:stretch>
                <a:fillRect/>
              </a:stretch>
            </a:blipFill>
          </p:spPr>
          <p:txBody>
            <a:bodyPr wrap="square" lIns="0" tIns="0" rIns="0" bIns="0" rtlCol="0"/>
            <a:lstStyle/>
            <a:p>
              <a:endParaRPr/>
            </a:p>
          </p:txBody>
        </p:sp>
        <p:sp>
          <p:nvSpPr>
            <p:cNvPr id="37" name="object 10"/>
            <p:cNvSpPr/>
            <p:nvPr/>
          </p:nvSpPr>
          <p:spPr>
            <a:xfrm>
              <a:off x="19265207" y="10531226"/>
              <a:ext cx="207645" cy="227965"/>
            </a:xfrm>
            <a:custGeom>
              <a:avLst/>
              <a:gdLst/>
              <a:ahLst/>
              <a:cxnLst/>
              <a:rect l="l" t="t" r="r" b="b"/>
              <a:pathLst>
                <a:path w="207644" h="227965">
                  <a:moveTo>
                    <a:pt x="103693" y="0"/>
                  </a:moveTo>
                  <a:lnTo>
                    <a:pt x="60134" y="8664"/>
                  </a:lnTo>
                  <a:lnTo>
                    <a:pt x="27529" y="32578"/>
                  </a:lnTo>
                  <a:lnTo>
                    <a:pt x="7083" y="68624"/>
                  </a:lnTo>
                  <a:lnTo>
                    <a:pt x="0" y="113682"/>
                  </a:lnTo>
                  <a:lnTo>
                    <a:pt x="0" y="116478"/>
                  </a:lnTo>
                  <a:lnTo>
                    <a:pt x="303" y="119137"/>
                  </a:lnTo>
                  <a:lnTo>
                    <a:pt x="471" y="121849"/>
                  </a:lnTo>
                  <a:lnTo>
                    <a:pt x="418" y="123022"/>
                  </a:lnTo>
                  <a:lnTo>
                    <a:pt x="575" y="124111"/>
                  </a:lnTo>
                  <a:lnTo>
                    <a:pt x="785" y="126687"/>
                  </a:lnTo>
                  <a:lnTo>
                    <a:pt x="764" y="128195"/>
                  </a:lnTo>
                  <a:lnTo>
                    <a:pt x="921" y="129619"/>
                  </a:lnTo>
                  <a:lnTo>
                    <a:pt x="1057" y="129619"/>
                  </a:lnTo>
                  <a:lnTo>
                    <a:pt x="11961" y="170190"/>
                  </a:lnTo>
                  <a:lnTo>
                    <a:pt x="34234" y="201111"/>
                  </a:lnTo>
                  <a:lnTo>
                    <a:pt x="66049" y="220814"/>
                  </a:lnTo>
                  <a:lnTo>
                    <a:pt x="105577" y="227731"/>
                  </a:lnTo>
                  <a:lnTo>
                    <a:pt x="135672" y="224423"/>
                  </a:lnTo>
                  <a:lnTo>
                    <a:pt x="161673" y="214696"/>
                  </a:lnTo>
                  <a:lnTo>
                    <a:pt x="183256" y="198845"/>
                  </a:lnTo>
                  <a:lnTo>
                    <a:pt x="193273" y="185952"/>
                  </a:lnTo>
                  <a:lnTo>
                    <a:pt x="107452" y="185952"/>
                  </a:lnTo>
                  <a:lnTo>
                    <a:pt x="88269" y="182309"/>
                  </a:lnTo>
                  <a:lnTo>
                    <a:pt x="71785" y="171543"/>
                  </a:lnTo>
                  <a:lnTo>
                    <a:pt x="59334" y="153895"/>
                  </a:lnTo>
                  <a:lnTo>
                    <a:pt x="52249" y="129608"/>
                  </a:lnTo>
                  <a:lnTo>
                    <a:pt x="206455" y="129608"/>
                  </a:lnTo>
                  <a:lnTo>
                    <a:pt x="206998" y="124415"/>
                  </a:lnTo>
                  <a:lnTo>
                    <a:pt x="207375" y="119137"/>
                  </a:lnTo>
                  <a:lnTo>
                    <a:pt x="207375" y="113682"/>
                  </a:lnTo>
                  <a:lnTo>
                    <a:pt x="203698" y="90290"/>
                  </a:lnTo>
                  <a:lnTo>
                    <a:pt x="52877" y="90290"/>
                  </a:lnTo>
                  <a:lnTo>
                    <a:pt x="59717" y="69932"/>
                  </a:lnTo>
                  <a:lnTo>
                    <a:pt x="70726" y="54668"/>
                  </a:lnTo>
                  <a:lnTo>
                    <a:pt x="85515" y="45082"/>
                  </a:lnTo>
                  <a:lnTo>
                    <a:pt x="103693" y="41757"/>
                  </a:lnTo>
                  <a:lnTo>
                    <a:pt x="185054" y="41757"/>
                  </a:lnTo>
                  <a:lnTo>
                    <a:pt x="179847" y="32578"/>
                  </a:lnTo>
                  <a:lnTo>
                    <a:pt x="147246" y="8664"/>
                  </a:lnTo>
                  <a:lnTo>
                    <a:pt x="103693" y="0"/>
                  </a:lnTo>
                  <a:close/>
                </a:path>
                <a:path w="207644" h="227965">
                  <a:moveTo>
                    <a:pt x="158330" y="156738"/>
                  </a:moveTo>
                  <a:lnTo>
                    <a:pt x="149053" y="169254"/>
                  </a:lnTo>
                  <a:lnTo>
                    <a:pt x="137599" y="178413"/>
                  </a:lnTo>
                  <a:lnTo>
                    <a:pt x="123790" y="184038"/>
                  </a:lnTo>
                  <a:lnTo>
                    <a:pt x="107452" y="185952"/>
                  </a:lnTo>
                  <a:lnTo>
                    <a:pt x="193273" y="185952"/>
                  </a:lnTo>
                  <a:lnTo>
                    <a:pt x="200098" y="177167"/>
                  </a:lnTo>
                  <a:lnTo>
                    <a:pt x="158330" y="156738"/>
                  </a:lnTo>
                  <a:close/>
                </a:path>
                <a:path w="207644" h="227965">
                  <a:moveTo>
                    <a:pt x="185054" y="41757"/>
                  </a:moveTo>
                  <a:lnTo>
                    <a:pt x="103693" y="41757"/>
                  </a:lnTo>
                  <a:lnTo>
                    <a:pt x="121866" y="45082"/>
                  </a:lnTo>
                  <a:lnTo>
                    <a:pt x="136654" y="54668"/>
                  </a:lnTo>
                  <a:lnTo>
                    <a:pt x="147662" y="69932"/>
                  </a:lnTo>
                  <a:lnTo>
                    <a:pt x="154497" y="90290"/>
                  </a:lnTo>
                  <a:lnTo>
                    <a:pt x="203698" y="90290"/>
                  </a:lnTo>
                  <a:lnTo>
                    <a:pt x="200292" y="68624"/>
                  </a:lnTo>
                  <a:lnTo>
                    <a:pt x="185054" y="41757"/>
                  </a:lnTo>
                  <a:close/>
                </a:path>
              </a:pathLst>
            </a:custGeom>
            <a:solidFill>
              <a:srgbClr val="000000"/>
            </a:solidFill>
          </p:spPr>
          <p:txBody>
            <a:bodyPr wrap="square" lIns="0" tIns="0" rIns="0" bIns="0" rtlCol="0"/>
            <a:lstStyle/>
            <a:p>
              <a:endParaRPr/>
            </a:p>
          </p:txBody>
        </p:sp>
        <p:sp>
          <p:nvSpPr>
            <p:cNvPr id="38" name="object 11"/>
            <p:cNvSpPr/>
            <p:nvPr/>
          </p:nvSpPr>
          <p:spPr>
            <a:xfrm>
              <a:off x="19492845" y="10531226"/>
              <a:ext cx="207375" cy="227731"/>
            </a:xfrm>
            <a:prstGeom prst="rect">
              <a:avLst/>
            </a:prstGeom>
            <a:blipFill>
              <a:blip r:embed="rId11" cstate="print"/>
              <a:stretch>
                <a:fillRect/>
              </a:stretch>
            </a:blipFill>
          </p:spPr>
          <p:txBody>
            <a:bodyPr wrap="square" lIns="0" tIns="0" rIns="0" bIns="0" rtlCol="0"/>
            <a:lstStyle/>
            <a:p>
              <a:endParaRPr/>
            </a:p>
          </p:txBody>
        </p:sp>
        <p:sp>
          <p:nvSpPr>
            <p:cNvPr id="39" name="object 12"/>
            <p:cNvSpPr/>
            <p:nvPr/>
          </p:nvSpPr>
          <p:spPr>
            <a:xfrm>
              <a:off x="19202482" y="10712618"/>
              <a:ext cx="48895" cy="46990"/>
            </a:xfrm>
            <a:custGeom>
              <a:avLst/>
              <a:gdLst/>
              <a:ahLst/>
              <a:cxnLst/>
              <a:rect l="l" t="t" r="r" b="b"/>
              <a:pathLst>
                <a:path w="48894" h="46990">
                  <a:moveTo>
                    <a:pt x="41506" y="0"/>
                  </a:moveTo>
                  <a:lnTo>
                    <a:pt x="6847" y="0"/>
                  </a:lnTo>
                  <a:lnTo>
                    <a:pt x="0" y="6858"/>
                  </a:lnTo>
                  <a:lnTo>
                    <a:pt x="0" y="40051"/>
                  </a:lnTo>
                  <a:lnTo>
                    <a:pt x="6847" y="46888"/>
                  </a:lnTo>
                  <a:lnTo>
                    <a:pt x="41506" y="46888"/>
                  </a:lnTo>
                  <a:lnTo>
                    <a:pt x="48344" y="40051"/>
                  </a:lnTo>
                  <a:lnTo>
                    <a:pt x="48344" y="6858"/>
                  </a:lnTo>
                  <a:lnTo>
                    <a:pt x="41506" y="0"/>
                  </a:lnTo>
                  <a:close/>
                </a:path>
              </a:pathLst>
            </a:custGeom>
            <a:solidFill>
              <a:srgbClr val="000000"/>
            </a:solidFill>
          </p:spPr>
          <p:txBody>
            <a:bodyPr wrap="square" lIns="0" tIns="0" rIns="0" bIns="0" rtlCol="0"/>
            <a:lstStyle/>
            <a:p>
              <a:endParaRPr/>
            </a:p>
          </p:txBody>
        </p:sp>
      </p:grpSp>
    </p:spTree>
    <p:extLst>
      <p:ext uri="{BB962C8B-B14F-4D97-AF65-F5344CB8AC3E}">
        <p14:creationId xmlns:p14="http://schemas.microsoft.com/office/powerpoint/2010/main" val="365236396"/>
      </p:ext>
    </p:extLst>
  </p:cSld>
  <p:clrMapOvr>
    <a:overrideClrMapping bg1="dk1" tx1="lt1" bg2="dk2" tx2="lt2" accent1="accent1" accent2="accent2" accent3="accent3" accent4="accent4" accent5="accent5" accent6="accent6" hlink="hlink" folHlink="folHlink"/>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ub  headline  title">
    <p:bg>
      <p:bgPr>
        <a:solidFill>
          <a:srgbClr val="66B345"/>
        </a:solidFill>
        <a:effectLst/>
      </p:bgPr>
    </p:bg>
    <p:spTree>
      <p:nvGrpSpPr>
        <p:cNvPr id="1" name=""/>
        <p:cNvGrpSpPr/>
        <p:nvPr/>
      </p:nvGrpSpPr>
      <p:grpSpPr>
        <a:xfrm>
          <a:off x="0" y="0"/>
          <a:ext cx="0" cy="0"/>
          <a:chOff x="0" y="0"/>
          <a:chExt cx="0" cy="0"/>
        </a:xfrm>
      </p:grpSpPr>
      <p:sp>
        <p:nvSpPr>
          <p:cNvPr id="2" name="Oval 1"/>
          <p:cNvSpPr>
            <a:spLocks noChangeAspect="1"/>
          </p:cNvSpPr>
          <p:nvPr userDrawn="1"/>
        </p:nvSpPr>
        <p:spPr>
          <a:xfrm>
            <a:off x="10704000" y="27296"/>
            <a:ext cx="13680000" cy="13680000"/>
          </a:xfrm>
          <a:prstGeom prst="ellipse">
            <a:avLst/>
          </a:prstGeom>
          <a:solidFill>
            <a:schemeClr val="tx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t-EE"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grpSp>
        <p:nvGrpSpPr>
          <p:cNvPr id="15" name="Group 14"/>
          <p:cNvGrpSpPr/>
          <p:nvPr userDrawn="1"/>
        </p:nvGrpSpPr>
        <p:grpSpPr>
          <a:xfrm>
            <a:off x="22115789" y="12956734"/>
            <a:ext cx="1801594" cy="518795"/>
            <a:chOff x="17898626" y="10386053"/>
            <a:chExt cx="1801594" cy="518795"/>
          </a:xfrm>
        </p:grpSpPr>
        <p:sp>
          <p:nvSpPr>
            <p:cNvPr id="16" name="object 5"/>
            <p:cNvSpPr/>
            <p:nvPr/>
          </p:nvSpPr>
          <p:spPr>
            <a:xfrm>
              <a:off x="17898626" y="10386053"/>
              <a:ext cx="511809" cy="518795"/>
            </a:xfrm>
            <a:custGeom>
              <a:avLst/>
              <a:gdLst/>
              <a:ahLst/>
              <a:cxnLst/>
              <a:rect l="l" t="t" r="r" b="b"/>
              <a:pathLst>
                <a:path w="511809" h="518795">
                  <a:moveTo>
                    <a:pt x="255835" y="0"/>
                  </a:moveTo>
                  <a:lnTo>
                    <a:pt x="216027" y="2967"/>
                  </a:lnTo>
                  <a:lnTo>
                    <a:pt x="152784" y="21967"/>
                  </a:lnTo>
                  <a:lnTo>
                    <a:pt x="109526" y="46574"/>
                  </a:lnTo>
                  <a:lnTo>
                    <a:pt x="72290" y="78543"/>
                  </a:lnTo>
                  <a:lnTo>
                    <a:pt x="41896" y="116839"/>
                  </a:lnTo>
                  <a:lnTo>
                    <a:pt x="19169" y="160425"/>
                  </a:lnTo>
                  <a:lnTo>
                    <a:pt x="4929" y="208265"/>
                  </a:lnTo>
                  <a:lnTo>
                    <a:pt x="0" y="259321"/>
                  </a:lnTo>
                  <a:lnTo>
                    <a:pt x="4182" y="306099"/>
                  </a:lnTo>
                  <a:lnTo>
                    <a:pt x="16381" y="350682"/>
                  </a:lnTo>
                  <a:lnTo>
                    <a:pt x="35970" y="391968"/>
                  </a:lnTo>
                  <a:lnTo>
                    <a:pt x="62463" y="429163"/>
                  </a:lnTo>
                  <a:lnTo>
                    <a:pt x="95282" y="461268"/>
                  </a:lnTo>
                  <a:lnTo>
                    <a:pt x="133870" y="487335"/>
                  </a:lnTo>
                  <a:lnTo>
                    <a:pt x="192799" y="510655"/>
                  </a:lnTo>
                  <a:lnTo>
                    <a:pt x="255803" y="518622"/>
                  </a:lnTo>
                  <a:lnTo>
                    <a:pt x="262630" y="518549"/>
                  </a:lnTo>
                  <a:lnTo>
                    <a:pt x="276201" y="517816"/>
                  </a:lnTo>
                  <a:lnTo>
                    <a:pt x="292807" y="515952"/>
                  </a:lnTo>
                  <a:lnTo>
                    <a:pt x="308849" y="513167"/>
                  </a:lnTo>
                  <a:lnTo>
                    <a:pt x="309519" y="512843"/>
                  </a:lnTo>
                  <a:lnTo>
                    <a:pt x="311854" y="512361"/>
                  </a:lnTo>
                  <a:lnTo>
                    <a:pt x="312012" y="512361"/>
                  </a:lnTo>
                  <a:lnTo>
                    <a:pt x="320430" y="510288"/>
                  </a:lnTo>
                  <a:lnTo>
                    <a:pt x="321498" y="509785"/>
                  </a:lnTo>
                  <a:lnTo>
                    <a:pt x="322576" y="509649"/>
                  </a:lnTo>
                  <a:lnTo>
                    <a:pt x="322890" y="509649"/>
                  </a:lnTo>
                  <a:lnTo>
                    <a:pt x="326084" y="508759"/>
                  </a:lnTo>
                  <a:lnTo>
                    <a:pt x="368522" y="492183"/>
                  </a:lnTo>
                  <a:lnTo>
                    <a:pt x="407888" y="467273"/>
                  </a:lnTo>
                  <a:lnTo>
                    <a:pt x="255845" y="467273"/>
                  </a:lnTo>
                  <a:lnTo>
                    <a:pt x="208882" y="461771"/>
                  </a:lnTo>
                  <a:lnTo>
                    <a:pt x="165742" y="446103"/>
                  </a:lnTo>
                  <a:lnTo>
                    <a:pt x="127664" y="421526"/>
                  </a:lnTo>
                  <a:lnTo>
                    <a:pt x="95889" y="389300"/>
                  </a:lnTo>
                  <a:lnTo>
                    <a:pt x="71657" y="350682"/>
                  </a:lnTo>
                  <a:lnTo>
                    <a:pt x="56208" y="306929"/>
                  </a:lnTo>
                  <a:lnTo>
                    <a:pt x="50783" y="259301"/>
                  </a:lnTo>
                  <a:lnTo>
                    <a:pt x="56208" y="211672"/>
                  </a:lnTo>
                  <a:lnTo>
                    <a:pt x="71657" y="167919"/>
                  </a:lnTo>
                  <a:lnTo>
                    <a:pt x="95889" y="129301"/>
                  </a:lnTo>
                  <a:lnTo>
                    <a:pt x="127664" y="97075"/>
                  </a:lnTo>
                  <a:lnTo>
                    <a:pt x="165742" y="72498"/>
                  </a:lnTo>
                  <a:lnTo>
                    <a:pt x="208882" y="56830"/>
                  </a:lnTo>
                  <a:lnTo>
                    <a:pt x="255845" y="51328"/>
                  </a:lnTo>
                  <a:lnTo>
                    <a:pt x="407447" y="51328"/>
                  </a:lnTo>
                  <a:lnTo>
                    <a:pt x="401978" y="46627"/>
                  </a:lnTo>
                  <a:lnTo>
                    <a:pt x="359066" y="22140"/>
                  </a:lnTo>
                  <a:lnTo>
                    <a:pt x="311414" y="6146"/>
                  </a:lnTo>
                  <a:lnTo>
                    <a:pt x="271363" y="429"/>
                  </a:lnTo>
                  <a:lnTo>
                    <a:pt x="265698" y="167"/>
                  </a:lnTo>
                  <a:lnTo>
                    <a:pt x="255835" y="0"/>
                  </a:lnTo>
                  <a:close/>
                </a:path>
                <a:path w="511809" h="518795">
                  <a:moveTo>
                    <a:pt x="501555" y="331539"/>
                  </a:moveTo>
                  <a:lnTo>
                    <a:pt x="448164" y="331539"/>
                  </a:lnTo>
                  <a:lnTo>
                    <a:pt x="425001" y="376877"/>
                  </a:lnTo>
                  <a:lnTo>
                    <a:pt x="392342" y="414442"/>
                  </a:lnTo>
                  <a:lnTo>
                    <a:pt x="352031" y="442911"/>
                  </a:lnTo>
                  <a:lnTo>
                    <a:pt x="305917" y="460962"/>
                  </a:lnTo>
                  <a:lnTo>
                    <a:pt x="255845" y="467273"/>
                  </a:lnTo>
                  <a:lnTo>
                    <a:pt x="407888" y="467273"/>
                  </a:lnTo>
                  <a:lnTo>
                    <a:pt x="451463" y="426428"/>
                  </a:lnTo>
                  <a:lnTo>
                    <a:pt x="489240" y="365550"/>
                  </a:lnTo>
                  <a:lnTo>
                    <a:pt x="501555" y="331539"/>
                  </a:lnTo>
                  <a:close/>
                </a:path>
                <a:path w="511809" h="518795">
                  <a:moveTo>
                    <a:pt x="255835" y="98604"/>
                  </a:moveTo>
                  <a:lnTo>
                    <a:pt x="205765" y="106810"/>
                  </a:lnTo>
                  <a:lnTo>
                    <a:pt x="162243" y="129652"/>
                  </a:lnTo>
                  <a:lnTo>
                    <a:pt x="127897" y="164463"/>
                  </a:lnTo>
                  <a:lnTo>
                    <a:pt x="105360" y="208575"/>
                  </a:lnTo>
                  <a:lnTo>
                    <a:pt x="97264" y="259321"/>
                  </a:lnTo>
                  <a:lnTo>
                    <a:pt x="97836" y="273070"/>
                  </a:lnTo>
                  <a:lnTo>
                    <a:pt x="106373" y="313163"/>
                  </a:lnTo>
                  <a:lnTo>
                    <a:pt x="123884" y="350437"/>
                  </a:lnTo>
                  <a:lnTo>
                    <a:pt x="165890" y="394112"/>
                  </a:lnTo>
                  <a:lnTo>
                    <a:pt x="207443" y="414383"/>
                  </a:lnTo>
                  <a:lnTo>
                    <a:pt x="253636" y="421442"/>
                  </a:lnTo>
                  <a:lnTo>
                    <a:pt x="269021" y="420686"/>
                  </a:lnTo>
                  <a:lnTo>
                    <a:pt x="314210" y="409453"/>
                  </a:lnTo>
                  <a:lnTo>
                    <a:pt x="348539" y="390083"/>
                  </a:lnTo>
                  <a:lnTo>
                    <a:pt x="374485" y="365350"/>
                  </a:lnTo>
                  <a:lnTo>
                    <a:pt x="255772" y="365350"/>
                  </a:lnTo>
                  <a:lnTo>
                    <a:pt x="247247" y="365000"/>
                  </a:lnTo>
                  <a:lnTo>
                    <a:pt x="199356" y="348557"/>
                  </a:lnTo>
                  <a:lnTo>
                    <a:pt x="168844" y="318116"/>
                  </a:lnTo>
                  <a:lnTo>
                    <a:pt x="153126" y="279401"/>
                  </a:lnTo>
                  <a:lnTo>
                    <a:pt x="151266" y="259301"/>
                  </a:lnTo>
                  <a:lnTo>
                    <a:pt x="159493" y="218065"/>
                  </a:lnTo>
                  <a:lnTo>
                    <a:pt x="181925" y="184338"/>
                  </a:lnTo>
                  <a:lnTo>
                    <a:pt x="215169" y="161580"/>
                  </a:lnTo>
                  <a:lnTo>
                    <a:pt x="255835" y="153230"/>
                  </a:lnTo>
                  <a:lnTo>
                    <a:pt x="374311" y="153230"/>
                  </a:lnTo>
                  <a:lnTo>
                    <a:pt x="372447" y="150508"/>
                  </a:lnTo>
                  <a:lnTo>
                    <a:pt x="339035" y="122616"/>
                  </a:lnTo>
                  <a:lnTo>
                    <a:pt x="299441" y="104843"/>
                  </a:lnTo>
                  <a:lnTo>
                    <a:pt x="255835" y="98604"/>
                  </a:lnTo>
                  <a:close/>
                </a:path>
                <a:path w="511809" h="518795">
                  <a:moveTo>
                    <a:pt x="411851" y="288514"/>
                  </a:moveTo>
                  <a:lnTo>
                    <a:pt x="356240" y="288514"/>
                  </a:lnTo>
                  <a:lnTo>
                    <a:pt x="354523" y="293729"/>
                  </a:lnTo>
                  <a:lnTo>
                    <a:pt x="351647" y="301454"/>
                  </a:lnTo>
                  <a:lnTo>
                    <a:pt x="326342" y="337606"/>
                  </a:lnTo>
                  <a:lnTo>
                    <a:pt x="285153" y="361131"/>
                  </a:lnTo>
                  <a:lnTo>
                    <a:pt x="255772" y="365350"/>
                  </a:lnTo>
                  <a:lnTo>
                    <a:pt x="374485" y="365350"/>
                  </a:lnTo>
                  <a:lnTo>
                    <a:pt x="377053" y="362901"/>
                  </a:lnTo>
                  <a:lnTo>
                    <a:pt x="398394" y="329555"/>
                  </a:lnTo>
                  <a:lnTo>
                    <a:pt x="411202" y="291697"/>
                  </a:lnTo>
                  <a:lnTo>
                    <a:pt x="411851" y="288514"/>
                  </a:lnTo>
                  <a:close/>
                </a:path>
                <a:path w="511809" h="518795">
                  <a:moveTo>
                    <a:pt x="407447" y="51328"/>
                  </a:moveTo>
                  <a:lnTo>
                    <a:pt x="255845" y="51328"/>
                  </a:lnTo>
                  <a:lnTo>
                    <a:pt x="304668" y="57222"/>
                  </a:lnTo>
                  <a:lnTo>
                    <a:pt x="349416" y="74061"/>
                  </a:lnTo>
                  <a:lnTo>
                    <a:pt x="388617" y="100578"/>
                  </a:lnTo>
                  <a:lnTo>
                    <a:pt x="420800" y="135506"/>
                  </a:lnTo>
                  <a:lnTo>
                    <a:pt x="444494" y="177580"/>
                  </a:lnTo>
                  <a:lnTo>
                    <a:pt x="458226" y="225532"/>
                  </a:lnTo>
                  <a:lnTo>
                    <a:pt x="458980" y="230139"/>
                  </a:lnTo>
                  <a:lnTo>
                    <a:pt x="251908" y="230401"/>
                  </a:lnTo>
                  <a:lnTo>
                    <a:pt x="241918" y="233673"/>
                  </a:lnTo>
                  <a:lnTo>
                    <a:pt x="234029" y="240059"/>
                  </a:lnTo>
                  <a:lnTo>
                    <a:pt x="228849" y="248846"/>
                  </a:lnTo>
                  <a:lnTo>
                    <a:pt x="226987" y="259321"/>
                  </a:lnTo>
                  <a:lnTo>
                    <a:pt x="228867" y="269764"/>
                  </a:lnTo>
                  <a:lnTo>
                    <a:pt x="234207" y="278559"/>
                  </a:lnTo>
                  <a:lnTo>
                    <a:pt x="242563" y="285034"/>
                  </a:lnTo>
                  <a:lnTo>
                    <a:pt x="253489" y="288514"/>
                  </a:lnTo>
                  <a:lnTo>
                    <a:pt x="509974" y="288514"/>
                  </a:lnTo>
                  <a:lnTo>
                    <a:pt x="510549" y="282766"/>
                  </a:lnTo>
                  <a:lnTo>
                    <a:pt x="511366" y="271771"/>
                  </a:lnTo>
                  <a:lnTo>
                    <a:pt x="511607" y="265845"/>
                  </a:lnTo>
                  <a:lnTo>
                    <a:pt x="511544" y="251908"/>
                  </a:lnTo>
                  <a:lnTo>
                    <a:pt x="506916" y="209459"/>
                  </a:lnTo>
                  <a:lnTo>
                    <a:pt x="492618" y="161023"/>
                  </a:lnTo>
                  <a:lnTo>
                    <a:pt x="469719" y="117071"/>
                  </a:lnTo>
                  <a:lnTo>
                    <a:pt x="439184" y="78604"/>
                  </a:lnTo>
                  <a:lnTo>
                    <a:pt x="407447" y="51328"/>
                  </a:lnTo>
                  <a:close/>
                </a:path>
                <a:path w="511809" h="518795">
                  <a:moveTo>
                    <a:pt x="374311" y="153230"/>
                  </a:moveTo>
                  <a:lnTo>
                    <a:pt x="255835" y="153230"/>
                  </a:lnTo>
                  <a:lnTo>
                    <a:pt x="277362" y="155450"/>
                  </a:lnTo>
                  <a:lnTo>
                    <a:pt x="297591" y="161972"/>
                  </a:lnTo>
                  <a:lnTo>
                    <a:pt x="316075" y="172592"/>
                  </a:lnTo>
                  <a:lnTo>
                    <a:pt x="332366" y="187104"/>
                  </a:lnTo>
                  <a:lnTo>
                    <a:pt x="397506" y="187104"/>
                  </a:lnTo>
                  <a:lnTo>
                    <a:pt x="374311" y="153230"/>
                  </a:lnTo>
                  <a:close/>
                </a:path>
              </a:pathLst>
            </a:custGeom>
            <a:solidFill>
              <a:srgbClr val="FFFFFF"/>
            </a:solidFill>
          </p:spPr>
          <p:txBody>
            <a:bodyPr wrap="square" lIns="0" tIns="0" rIns="0" bIns="0" rtlCol="0"/>
            <a:lstStyle/>
            <a:p>
              <a:pPr algn="l"/>
              <a:endParaRPr/>
            </a:p>
          </p:txBody>
        </p:sp>
        <p:sp>
          <p:nvSpPr>
            <p:cNvPr id="24" name="object 6"/>
            <p:cNvSpPr/>
            <p:nvPr/>
          </p:nvSpPr>
          <p:spPr>
            <a:xfrm>
              <a:off x="18740852" y="10531579"/>
              <a:ext cx="429583" cy="227375"/>
            </a:xfrm>
            <a:prstGeom prst="rect">
              <a:avLst/>
            </a:prstGeom>
            <a:blipFill>
              <a:blip r:embed="rId2" cstate="print"/>
              <a:stretch>
                <a:fillRect/>
              </a:stretch>
            </a:blipFill>
          </p:spPr>
          <p:txBody>
            <a:bodyPr wrap="square" lIns="0" tIns="0" rIns="0" bIns="0" rtlCol="0"/>
            <a:lstStyle/>
            <a:p>
              <a:pPr algn="l"/>
              <a:endParaRPr/>
            </a:p>
          </p:txBody>
        </p:sp>
        <p:sp>
          <p:nvSpPr>
            <p:cNvPr id="25" name="object 7"/>
            <p:cNvSpPr/>
            <p:nvPr/>
          </p:nvSpPr>
          <p:spPr>
            <a:xfrm>
              <a:off x="18511702" y="10531224"/>
              <a:ext cx="207375" cy="227731"/>
            </a:xfrm>
            <a:prstGeom prst="rect">
              <a:avLst/>
            </a:prstGeom>
            <a:blipFill>
              <a:blip r:embed="rId3" cstate="print"/>
              <a:stretch>
                <a:fillRect/>
              </a:stretch>
            </a:blipFill>
          </p:spPr>
          <p:txBody>
            <a:bodyPr wrap="square" lIns="0" tIns="0" rIns="0" bIns="0" rtlCol="0"/>
            <a:lstStyle/>
            <a:p>
              <a:pPr algn="l"/>
              <a:endParaRPr/>
            </a:p>
          </p:txBody>
        </p:sp>
        <p:sp>
          <p:nvSpPr>
            <p:cNvPr id="26" name="object 8"/>
            <p:cNvSpPr/>
            <p:nvPr/>
          </p:nvSpPr>
          <p:spPr>
            <a:xfrm>
              <a:off x="19265207" y="10531224"/>
              <a:ext cx="207645" cy="227965"/>
            </a:xfrm>
            <a:custGeom>
              <a:avLst/>
              <a:gdLst/>
              <a:ahLst/>
              <a:cxnLst/>
              <a:rect l="l" t="t" r="r" b="b"/>
              <a:pathLst>
                <a:path w="207644" h="227965">
                  <a:moveTo>
                    <a:pt x="103693" y="0"/>
                  </a:moveTo>
                  <a:lnTo>
                    <a:pt x="60134" y="8664"/>
                  </a:lnTo>
                  <a:lnTo>
                    <a:pt x="27529" y="32578"/>
                  </a:lnTo>
                  <a:lnTo>
                    <a:pt x="7083" y="68624"/>
                  </a:lnTo>
                  <a:lnTo>
                    <a:pt x="0" y="113682"/>
                  </a:lnTo>
                  <a:lnTo>
                    <a:pt x="0" y="116478"/>
                  </a:lnTo>
                  <a:lnTo>
                    <a:pt x="303" y="119137"/>
                  </a:lnTo>
                  <a:lnTo>
                    <a:pt x="471" y="121860"/>
                  </a:lnTo>
                  <a:lnTo>
                    <a:pt x="418" y="123022"/>
                  </a:lnTo>
                  <a:lnTo>
                    <a:pt x="575" y="124111"/>
                  </a:lnTo>
                  <a:lnTo>
                    <a:pt x="785" y="126687"/>
                  </a:lnTo>
                  <a:lnTo>
                    <a:pt x="764" y="128195"/>
                  </a:lnTo>
                  <a:lnTo>
                    <a:pt x="921" y="129619"/>
                  </a:lnTo>
                  <a:lnTo>
                    <a:pt x="1057" y="129619"/>
                  </a:lnTo>
                  <a:lnTo>
                    <a:pt x="11961" y="170190"/>
                  </a:lnTo>
                  <a:lnTo>
                    <a:pt x="34234" y="201111"/>
                  </a:lnTo>
                  <a:lnTo>
                    <a:pt x="66049" y="220814"/>
                  </a:lnTo>
                  <a:lnTo>
                    <a:pt x="105577" y="227731"/>
                  </a:lnTo>
                  <a:lnTo>
                    <a:pt x="135672" y="224423"/>
                  </a:lnTo>
                  <a:lnTo>
                    <a:pt x="161673" y="214696"/>
                  </a:lnTo>
                  <a:lnTo>
                    <a:pt x="183256" y="198845"/>
                  </a:lnTo>
                  <a:lnTo>
                    <a:pt x="193265" y="185962"/>
                  </a:lnTo>
                  <a:lnTo>
                    <a:pt x="107452" y="185962"/>
                  </a:lnTo>
                  <a:lnTo>
                    <a:pt x="88269" y="182318"/>
                  </a:lnTo>
                  <a:lnTo>
                    <a:pt x="71785" y="171548"/>
                  </a:lnTo>
                  <a:lnTo>
                    <a:pt x="59334" y="153896"/>
                  </a:lnTo>
                  <a:lnTo>
                    <a:pt x="52249" y="129608"/>
                  </a:lnTo>
                  <a:lnTo>
                    <a:pt x="206455" y="129608"/>
                  </a:lnTo>
                  <a:lnTo>
                    <a:pt x="206998" y="124415"/>
                  </a:lnTo>
                  <a:lnTo>
                    <a:pt x="207375" y="119137"/>
                  </a:lnTo>
                  <a:lnTo>
                    <a:pt x="207375" y="113682"/>
                  </a:lnTo>
                  <a:lnTo>
                    <a:pt x="203698" y="90290"/>
                  </a:lnTo>
                  <a:lnTo>
                    <a:pt x="52877" y="90290"/>
                  </a:lnTo>
                  <a:lnTo>
                    <a:pt x="59717" y="69933"/>
                  </a:lnTo>
                  <a:lnTo>
                    <a:pt x="70726" y="54673"/>
                  </a:lnTo>
                  <a:lnTo>
                    <a:pt x="85515" y="45091"/>
                  </a:lnTo>
                  <a:lnTo>
                    <a:pt x="103693" y="41768"/>
                  </a:lnTo>
                  <a:lnTo>
                    <a:pt x="185060" y="41768"/>
                  </a:lnTo>
                  <a:lnTo>
                    <a:pt x="179847" y="32578"/>
                  </a:lnTo>
                  <a:lnTo>
                    <a:pt x="147246" y="8664"/>
                  </a:lnTo>
                  <a:lnTo>
                    <a:pt x="103693" y="0"/>
                  </a:lnTo>
                  <a:close/>
                </a:path>
                <a:path w="207644" h="227965">
                  <a:moveTo>
                    <a:pt x="158330" y="156749"/>
                  </a:moveTo>
                  <a:lnTo>
                    <a:pt x="149053" y="169260"/>
                  </a:lnTo>
                  <a:lnTo>
                    <a:pt x="137599" y="178419"/>
                  </a:lnTo>
                  <a:lnTo>
                    <a:pt x="123790" y="184047"/>
                  </a:lnTo>
                  <a:lnTo>
                    <a:pt x="107452" y="185962"/>
                  </a:lnTo>
                  <a:lnTo>
                    <a:pt x="193265" y="185962"/>
                  </a:lnTo>
                  <a:lnTo>
                    <a:pt x="200098" y="177167"/>
                  </a:lnTo>
                  <a:lnTo>
                    <a:pt x="158330" y="156749"/>
                  </a:lnTo>
                  <a:close/>
                </a:path>
                <a:path w="207644" h="227965">
                  <a:moveTo>
                    <a:pt x="185060" y="41768"/>
                  </a:moveTo>
                  <a:lnTo>
                    <a:pt x="103693" y="41768"/>
                  </a:lnTo>
                  <a:lnTo>
                    <a:pt x="121866" y="45091"/>
                  </a:lnTo>
                  <a:lnTo>
                    <a:pt x="136654" y="54673"/>
                  </a:lnTo>
                  <a:lnTo>
                    <a:pt x="147662" y="69933"/>
                  </a:lnTo>
                  <a:lnTo>
                    <a:pt x="154497" y="90290"/>
                  </a:lnTo>
                  <a:lnTo>
                    <a:pt x="203698" y="90290"/>
                  </a:lnTo>
                  <a:lnTo>
                    <a:pt x="200292" y="68624"/>
                  </a:lnTo>
                  <a:lnTo>
                    <a:pt x="185060" y="41768"/>
                  </a:lnTo>
                  <a:close/>
                </a:path>
              </a:pathLst>
            </a:custGeom>
            <a:solidFill>
              <a:srgbClr val="FFFFFF"/>
            </a:solidFill>
          </p:spPr>
          <p:txBody>
            <a:bodyPr wrap="square" lIns="0" tIns="0" rIns="0" bIns="0" rtlCol="0"/>
            <a:lstStyle/>
            <a:p>
              <a:pPr algn="l"/>
              <a:endParaRPr/>
            </a:p>
          </p:txBody>
        </p:sp>
        <p:sp>
          <p:nvSpPr>
            <p:cNvPr id="27" name="object 9"/>
            <p:cNvSpPr/>
            <p:nvPr/>
          </p:nvSpPr>
          <p:spPr>
            <a:xfrm>
              <a:off x="19492845" y="10531224"/>
              <a:ext cx="207375" cy="227731"/>
            </a:xfrm>
            <a:prstGeom prst="rect">
              <a:avLst/>
            </a:prstGeom>
            <a:blipFill>
              <a:blip r:embed="rId4" cstate="print"/>
              <a:stretch>
                <a:fillRect/>
              </a:stretch>
            </a:blipFill>
          </p:spPr>
          <p:txBody>
            <a:bodyPr wrap="square" lIns="0" tIns="0" rIns="0" bIns="0" rtlCol="0"/>
            <a:lstStyle/>
            <a:p>
              <a:pPr algn="l"/>
              <a:endParaRPr/>
            </a:p>
          </p:txBody>
        </p:sp>
        <p:sp>
          <p:nvSpPr>
            <p:cNvPr id="28" name="object 10"/>
            <p:cNvSpPr/>
            <p:nvPr/>
          </p:nvSpPr>
          <p:spPr>
            <a:xfrm>
              <a:off x="19202482" y="10712627"/>
              <a:ext cx="48895" cy="46990"/>
            </a:xfrm>
            <a:custGeom>
              <a:avLst/>
              <a:gdLst/>
              <a:ahLst/>
              <a:cxnLst/>
              <a:rect l="l" t="t" r="r" b="b"/>
              <a:pathLst>
                <a:path w="48894" h="46990">
                  <a:moveTo>
                    <a:pt x="41506" y="0"/>
                  </a:moveTo>
                  <a:lnTo>
                    <a:pt x="6847" y="0"/>
                  </a:lnTo>
                  <a:lnTo>
                    <a:pt x="0" y="6847"/>
                  </a:lnTo>
                  <a:lnTo>
                    <a:pt x="0" y="40040"/>
                  </a:lnTo>
                  <a:lnTo>
                    <a:pt x="6847" y="46878"/>
                  </a:lnTo>
                  <a:lnTo>
                    <a:pt x="41506" y="46878"/>
                  </a:lnTo>
                  <a:lnTo>
                    <a:pt x="48344" y="40040"/>
                  </a:lnTo>
                  <a:lnTo>
                    <a:pt x="48344" y="6847"/>
                  </a:lnTo>
                  <a:lnTo>
                    <a:pt x="41506" y="0"/>
                  </a:lnTo>
                  <a:close/>
                </a:path>
              </a:pathLst>
            </a:custGeom>
            <a:solidFill>
              <a:srgbClr val="FFFFFF"/>
            </a:solidFill>
          </p:spPr>
          <p:txBody>
            <a:bodyPr wrap="square" lIns="0" tIns="0" rIns="0" bIns="0" rtlCol="0"/>
            <a:lstStyle/>
            <a:p>
              <a:pPr algn="l"/>
              <a:endParaRPr/>
            </a:p>
          </p:txBody>
        </p:sp>
      </p:grpSp>
      <p:sp>
        <p:nvSpPr>
          <p:cNvPr id="13" name="Title 2"/>
          <p:cNvSpPr>
            <a:spLocks noGrp="1"/>
          </p:cNvSpPr>
          <p:nvPr>
            <p:ph type="title"/>
          </p:nvPr>
        </p:nvSpPr>
        <p:spPr>
          <a:xfrm>
            <a:off x="700643" y="3125338"/>
            <a:ext cx="8961971" cy="8243248"/>
          </a:xfrm>
        </p:spPr>
        <p:txBody>
          <a:bodyPr/>
          <a:lstStyle>
            <a:lvl1pPr>
              <a:lnSpc>
                <a:spcPts val="11300"/>
              </a:lnSpc>
              <a:defRPr sz="11300">
                <a:solidFill>
                  <a:schemeClr val="tx2"/>
                </a:solidFill>
              </a:defRPr>
            </a:lvl1pPr>
          </a:lstStyle>
          <a:p>
            <a:r>
              <a:rPr lang="en-US"/>
              <a:t>Click to edit Master title style</a:t>
            </a:r>
            <a:endParaRPr lang="et-EE"/>
          </a:p>
        </p:txBody>
      </p:sp>
      <p:sp>
        <p:nvSpPr>
          <p:cNvPr id="14" name="Text Placeholder 8"/>
          <p:cNvSpPr>
            <a:spLocks noGrp="1"/>
          </p:cNvSpPr>
          <p:nvPr>
            <p:ph type="body" sz="quarter" idx="10" hasCustomPrompt="1"/>
          </p:nvPr>
        </p:nvSpPr>
        <p:spPr>
          <a:xfrm>
            <a:off x="693974" y="1688179"/>
            <a:ext cx="8995935" cy="1341624"/>
          </a:xfrm>
        </p:spPr>
        <p:txBody>
          <a:bodyPr anchor="t">
            <a:normAutofit/>
          </a:bodyPr>
          <a:lstStyle>
            <a:lvl1pPr>
              <a:lnSpc>
                <a:spcPts val="3600"/>
              </a:lnSpc>
              <a:defRPr sz="3600" b="1">
                <a:solidFill>
                  <a:schemeClr val="tx1"/>
                </a:solidFill>
              </a:defRPr>
            </a:lvl1pPr>
          </a:lstStyle>
          <a:p>
            <a:pPr lvl="0"/>
            <a:r>
              <a:rPr lang="en-US"/>
              <a:t>Edit Big main  presentation title</a:t>
            </a:r>
          </a:p>
        </p:txBody>
      </p:sp>
    </p:spTree>
    <p:extLst>
      <p:ext uri="{BB962C8B-B14F-4D97-AF65-F5344CB8AC3E}">
        <p14:creationId xmlns:p14="http://schemas.microsoft.com/office/powerpoint/2010/main" val="2927801680"/>
      </p:ext>
    </p:extLst>
  </p:cSld>
  <p:clrMapOvr>
    <a:overrideClrMapping bg1="dk1" tx1="lt1" bg2="dk2" tx2="lt2" accent1="accent1" accent2="accent2" accent3="accent3" accent4="accent4" accent5="accent5" accent6="accent6" hlink="hlink" folHlink="folHlink"/>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lide Title Here">
    <p:bg>
      <p:bgPr>
        <a:solidFill>
          <a:srgbClr val="66B345"/>
        </a:solidFill>
        <a:effectLst/>
      </p:bgPr>
    </p:bg>
    <p:spTree>
      <p:nvGrpSpPr>
        <p:cNvPr id="1" name=""/>
        <p:cNvGrpSpPr/>
        <p:nvPr/>
      </p:nvGrpSpPr>
      <p:grpSpPr>
        <a:xfrm>
          <a:off x="0" y="0"/>
          <a:ext cx="0" cy="0"/>
          <a:chOff x="0" y="0"/>
          <a:chExt cx="0" cy="0"/>
        </a:xfrm>
      </p:grpSpPr>
      <p:sp>
        <p:nvSpPr>
          <p:cNvPr id="3" name="Title 2"/>
          <p:cNvSpPr>
            <a:spLocks noGrp="1"/>
          </p:cNvSpPr>
          <p:nvPr>
            <p:ph type="title" hasCustomPrompt="1"/>
          </p:nvPr>
        </p:nvSpPr>
        <p:spPr>
          <a:xfrm>
            <a:off x="700643" y="4039749"/>
            <a:ext cx="8961971" cy="8861011"/>
          </a:xfrm>
        </p:spPr>
        <p:txBody>
          <a:bodyPr/>
          <a:lstStyle>
            <a:lvl1pPr>
              <a:lnSpc>
                <a:spcPts val="11300"/>
              </a:lnSpc>
              <a:defRPr sz="11300">
                <a:solidFill>
                  <a:schemeClr val="bg1"/>
                </a:solidFill>
              </a:defRPr>
            </a:lvl1pPr>
          </a:lstStyle>
          <a:p>
            <a:r>
              <a:rPr lang="en-US"/>
              <a:t>Slide Title Here</a:t>
            </a:r>
            <a:endParaRPr lang="et-EE"/>
          </a:p>
        </p:txBody>
      </p:sp>
      <p:sp>
        <p:nvSpPr>
          <p:cNvPr id="14" name="Picture Placeholder 48"/>
          <p:cNvSpPr>
            <a:spLocks noGrp="1" noChangeAspect="1"/>
          </p:cNvSpPr>
          <p:nvPr>
            <p:ph type="pic" sz="quarter" idx="31"/>
          </p:nvPr>
        </p:nvSpPr>
        <p:spPr>
          <a:xfrm>
            <a:off x="10657089" y="0"/>
            <a:ext cx="13716000" cy="13716000"/>
          </a:xfrm>
          <a:prstGeom prst="flowChartConnector">
            <a:avLst/>
          </a:prstGeom>
          <a:solidFill>
            <a:schemeClr val="tx1">
              <a:lumMod val="95000"/>
            </a:schemeClr>
          </a:solidFill>
        </p:spPr>
        <p:txBody>
          <a:bodyPr anchor="ctr">
            <a:normAutofit/>
          </a:bodyPr>
          <a:lstStyle>
            <a:lvl1pPr algn="ctr">
              <a:defRPr sz="5400">
                <a:solidFill>
                  <a:schemeClr val="tx1"/>
                </a:solidFill>
              </a:defRPr>
            </a:lvl1pPr>
          </a:lstStyle>
          <a:p>
            <a:r>
              <a:rPr lang="en-US"/>
              <a:t>Click icon to add picture</a:t>
            </a:r>
          </a:p>
        </p:txBody>
      </p:sp>
      <p:grpSp>
        <p:nvGrpSpPr>
          <p:cNvPr id="15" name="Group 14"/>
          <p:cNvGrpSpPr/>
          <p:nvPr userDrawn="1"/>
        </p:nvGrpSpPr>
        <p:grpSpPr>
          <a:xfrm>
            <a:off x="22074845" y="12861198"/>
            <a:ext cx="1801594" cy="518795"/>
            <a:chOff x="17898626" y="10386053"/>
            <a:chExt cx="1801594" cy="518795"/>
          </a:xfrm>
        </p:grpSpPr>
        <p:sp>
          <p:nvSpPr>
            <p:cNvPr id="16" name="object 5"/>
            <p:cNvSpPr/>
            <p:nvPr/>
          </p:nvSpPr>
          <p:spPr>
            <a:xfrm>
              <a:off x="17898626" y="10386053"/>
              <a:ext cx="511809" cy="518795"/>
            </a:xfrm>
            <a:custGeom>
              <a:avLst/>
              <a:gdLst/>
              <a:ahLst/>
              <a:cxnLst/>
              <a:rect l="l" t="t" r="r" b="b"/>
              <a:pathLst>
                <a:path w="511809" h="518795">
                  <a:moveTo>
                    <a:pt x="255835" y="0"/>
                  </a:moveTo>
                  <a:lnTo>
                    <a:pt x="216027" y="2967"/>
                  </a:lnTo>
                  <a:lnTo>
                    <a:pt x="152784" y="21967"/>
                  </a:lnTo>
                  <a:lnTo>
                    <a:pt x="109526" y="46574"/>
                  </a:lnTo>
                  <a:lnTo>
                    <a:pt x="72290" y="78543"/>
                  </a:lnTo>
                  <a:lnTo>
                    <a:pt x="41896" y="116839"/>
                  </a:lnTo>
                  <a:lnTo>
                    <a:pt x="19169" y="160425"/>
                  </a:lnTo>
                  <a:lnTo>
                    <a:pt x="4929" y="208265"/>
                  </a:lnTo>
                  <a:lnTo>
                    <a:pt x="0" y="259321"/>
                  </a:lnTo>
                  <a:lnTo>
                    <a:pt x="4182" y="306099"/>
                  </a:lnTo>
                  <a:lnTo>
                    <a:pt x="16381" y="350682"/>
                  </a:lnTo>
                  <a:lnTo>
                    <a:pt x="35970" y="391968"/>
                  </a:lnTo>
                  <a:lnTo>
                    <a:pt x="62463" y="429163"/>
                  </a:lnTo>
                  <a:lnTo>
                    <a:pt x="95282" y="461268"/>
                  </a:lnTo>
                  <a:lnTo>
                    <a:pt x="133870" y="487335"/>
                  </a:lnTo>
                  <a:lnTo>
                    <a:pt x="192799" y="510655"/>
                  </a:lnTo>
                  <a:lnTo>
                    <a:pt x="255803" y="518622"/>
                  </a:lnTo>
                  <a:lnTo>
                    <a:pt x="262630" y="518549"/>
                  </a:lnTo>
                  <a:lnTo>
                    <a:pt x="276201" y="517816"/>
                  </a:lnTo>
                  <a:lnTo>
                    <a:pt x="292807" y="515952"/>
                  </a:lnTo>
                  <a:lnTo>
                    <a:pt x="308849" y="513167"/>
                  </a:lnTo>
                  <a:lnTo>
                    <a:pt x="309519" y="512843"/>
                  </a:lnTo>
                  <a:lnTo>
                    <a:pt x="311854" y="512361"/>
                  </a:lnTo>
                  <a:lnTo>
                    <a:pt x="312012" y="512361"/>
                  </a:lnTo>
                  <a:lnTo>
                    <a:pt x="320430" y="510288"/>
                  </a:lnTo>
                  <a:lnTo>
                    <a:pt x="321498" y="509785"/>
                  </a:lnTo>
                  <a:lnTo>
                    <a:pt x="322576" y="509649"/>
                  </a:lnTo>
                  <a:lnTo>
                    <a:pt x="322890" y="509649"/>
                  </a:lnTo>
                  <a:lnTo>
                    <a:pt x="326084" y="508759"/>
                  </a:lnTo>
                  <a:lnTo>
                    <a:pt x="368522" y="492183"/>
                  </a:lnTo>
                  <a:lnTo>
                    <a:pt x="407888" y="467273"/>
                  </a:lnTo>
                  <a:lnTo>
                    <a:pt x="255845" y="467273"/>
                  </a:lnTo>
                  <a:lnTo>
                    <a:pt x="208882" y="461771"/>
                  </a:lnTo>
                  <a:lnTo>
                    <a:pt x="165742" y="446103"/>
                  </a:lnTo>
                  <a:lnTo>
                    <a:pt x="127664" y="421526"/>
                  </a:lnTo>
                  <a:lnTo>
                    <a:pt x="95889" y="389300"/>
                  </a:lnTo>
                  <a:lnTo>
                    <a:pt x="71657" y="350682"/>
                  </a:lnTo>
                  <a:lnTo>
                    <a:pt x="56208" y="306929"/>
                  </a:lnTo>
                  <a:lnTo>
                    <a:pt x="50783" y="259301"/>
                  </a:lnTo>
                  <a:lnTo>
                    <a:pt x="56208" y="211672"/>
                  </a:lnTo>
                  <a:lnTo>
                    <a:pt x="71657" y="167919"/>
                  </a:lnTo>
                  <a:lnTo>
                    <a:pt x="95889" y="129301"/>
                  </a:lnTo>
                  <a:lnTo>
                    <a:pt x="127664" y="97075"/>
                  </a:lnTo>
                  <a:lnTo>
                    <a:pt x="165742" y="72498"/>
                  </a:lnTo>
                  <a:lnTo>
                    <a:pt x="208882" y="56830"/>
                  </a:lnTo>
                  <a:lnTo>
                    <a:pt x="255845" y="51328"/>
                  </a:lnTo>
                  <a:lnTo>
                    <a:pt x="407447" y="51328"/>
                  </a:lnTo>
                  <a:lnTo>
                    <a:pt x="401978" y="46627"/>
                  </a:lnTo>
                  <a:lnTo>
                    <a:pt x="359066" y="22140"/>
                  </a:lnTo>
                  <a:lnTo>
                    <a:pt x="311414" y="6146"/>
                  </a:lnTo>
                  <a:lnTo>
                    <a:pt x="271363" y="429"/>
                  </a:lnTo>
                  <a:lnTo>
                    <a:pt x="265698" y="167"/>
                  </a:lnTo>
                  <a:lnTo>
                    <a:pt x="255835" y="0"/>
                  </a:lnTo>
                  <a:close/>
                </a:path>
                <a:path w="511809" h="518795">
                  <a:moveTo>
                    <a:pt x="501555" y="331539"/>
                  </a:moveTo>
                  <a:lnTo>
                    <a:pt x="448164" y="331539"/>
                  </a:lnTo>
                  <a:lnTo>
                    <a:pt x="425001" y="376877"/>
                  </a:lnTo>
                  <a:lnTo>
                    <a:pt x="392342" y="414442"/>
                  </a:lnTo>
                  <a:lnTo>
                    <a:pt x="352031" y="442911"/>
                  </a:lnTo>
                  <a:lnTo>
                    <a:pt x="305917" y="460962"/>
                  </a:lnTo>
                  <a:lnTo>
                    <a:pt x="255845" y="467273"/>
                  </a:lnTo>
                  <a:lnTo>
                    <a:pt x="407888" y="467273"/>
                  </a:lnTo>
                  <a:lnTo>
                    <a:pt x="451463" y="426428"/>
                  </a:lnTo>
                  <a:lnTo>
                    <a:pt x="489240" y="365550"/>
                  </a:lnTo>
                  <a:lnTo>
                    <a:pt x="501555" y="331539"/>
                  </a:lnTo>
                  <a:close/>
                </a:path>
                <a:path w="511809" h="518795">
                  <a:moveTo>
                    <a:pt x="255835" y="98604"/>
                  </a:moveTo>
                  <a:lnTo>
                    <a:pt x="205765" y="106810"/>
                  </a:lnTo>
                  <a:lnTo>
                    <a:pt x="162243" y="129652"/>
                  </a:lnTo>
                  <a:lnTo>
                    <a:pt x="127897" y="164463"/>
                  </a:lnTo>
                  <a:lnTo>
                    <a:pt x="105360" y="208575"/>
                  </a:lnTo>
                  <a:lnTo>
                    <a:pt x="97264" y="259321"/>
                  </a:lnTo>
                  <a:lnTo>
                    <a:pt x="97836" y="273070"/>
                  </a:lnTo>
                  <a:lnTo>
                    <a:pt x="106373" y="313163"/>
                  </a:lnTo>
                  <a:lnTo>
                    <a:pt x="123884" y="350437"/>
                  </a:lnTo>
                  <a:lnTo>
                    <a:pt x="165890" y="394112"/>
                  </a:lnTo>
                  <a:lnTo>
                    <a:pt x="207443" y="414383"/>
                  </a:lnTo>
                  <a:lnTo>
                    <a:pt x="253636" y="421442"/>
                  </a:lnTo>
                  <a:lnTo>
                    <a:pt x="269021" y="420686"/>
                  </a:lnTo>
                  <a:lnTo>
                    <a:pt x="314210" y="409453"/>
                  </a:lnTo>
                  <a:lnTo>
                    <a:pt x="348539" y="390083"/>
                  </a:lnTo>
                  <a:lnTo>
                    <a:pt x="374485" y="365350"/>
                  </a:lnTo>
                  <a:lnTo>
                    <a:pt x="255772" y="365350"/>
                  </a:lnTo>
                  <a:lnTo>
                    <a:pt x="247247" y="365000"/>
                  </a:lnTo>
                  <a:lnTo>
                    <a:pt x="199356" y="348557"/>
                  </a:lnTo>
                  <a:lnTo>
                    <a:pt x="168844" y="318116"/>
                  </a:lnTo>
                  <a:lnTo>
                    <a:pt x="153126" y="279401"/>
                  </a:lnTo>
                  <a:lnTo>
                    <a:pt x="151266" y="259301"/>
                  </a:lnTo>
                  <a:lnTo>
                    <a:pt x="159493" y="218065"/>
                  </a:lnTo>
                  <a:lnTo>
                    <a:pt x="181925" y="184338"/>
                  </a:lnTo>
                  <a:lnTo>
                    <a:pt x="215169" y="161580"/>
                  </a:lnTo>
                  <a:lnTo>
                    <a:pt x="255835" y="153230"/>
                  </a:lnTo>
                  <a:lnTo>
                    <a:pt x="374311" y="153230"/>
                  </a:lnTo>
                  <a:lnTo>
                    <a:pt x="372447" y="150508"/>
                  </a:lnTo>
                  <a:lnTo>
                    <a:pt x="339035" y="122616"/>
                  </a:lnTo>
                  <a:lnTo>
                    <a:pt x="299441" y="104843"/>
                  </a:lnTo>
                  <a:lnTo>
                    <a:pt x="255835" y="98604"/>
                  </a:lnTo>
                  <a:close/>
                </a:path>
                <a:path w="511809" h="518795">
                  <a:moveTo>
                    <a:pt x="411851" y="288514"/>
                  </a:moveTo>
                  <a:lnTo>
                    <a:pt x="356240" y="288514"/>
                  </a:lnTo>
                  <a:lnTo>
                    <a:pt x="354523" y="293729"/>
                  </a:lnTo>
                  <a:lnTo>
                    <a:pt x="351647" y="301454"/>
                  </a:lnTo>
                  <a:lnTo>
                    <a:pt x="326342" y="337606"/>
                  </a:lnTo>
                  <a:lnTo>
                    <a:pt x="285153" y="361131"/>
                  </a:lnTo>
                  <a:lnTo>
                    <a:pt x="255772" y="365350"/>
                  </a:lnTo>
                  <a:lnTo>
                    <a:pt x="374485" y="365350"/>
                  </a:lnTo>
                  <a:lnTo>
                    <a:pt x="377053" y="362901"/>
                  </a:lnTo>
                  <a:lnTo>
                    <a:pt x="398394" y="329555"/>
                  </a:lnTo>
                  <a:lnTo>
                    <a:pt x="411202" y="291697"/>
                  </a:lnTo>
                  <a:lnTo>
                    <a:pt x="411851" y="288514"/>
                  </a:lnTo>
                  <a:close/>
                </a:path>
                <a:path w="511809" h="518795">
                  <a:moveTo>
                    <a:pt x="407447" y="51328"/>
                  </a:moveTo>
                  <a:lnTo>
                    <a:pt x="255845" y="51328"/>
                  </a:lnTo>
                  <a:lnTo>
                    <a:pt x="304668" y="57222"/>
                  </a:lnTo>
                  <a:lnTo>
                    <a:pt x="349416" y="74061"/>
                  </a:lnTo>
                  <a:lnTo>
                    <a:pt x="388617" y="100578"/>
                  </a:lnTo>
                  <a:lnTo>
                    <a:pt x="420800" y="135506"/>
                  </a:lnTo>
                  <a:lnTo>
                    <a:pt x="444494" y="177580"/>
                  </a:lnTo>
                  <a:lnTo>
                    <a:pt x="458226" y="225532"/>
                  </a:lnTo>
                  <a:lnTo>
                    <a:pt x="458980" y="230139"/>
                  </a:lnTo>
                  <a:lnTo>
                    <a:pt x="251908" y="230401"/>
                  </a:lnTo>
                  <a:lnTo>
                    <a:pt x="241918" y="233673"/>
                  </a:lnTo>
                  <a:lnTo>
                    <a:pt x="234029" y="240059"/>
                  </a:lnTo>
                  <a:lnTo>
                    <a:pt x="228849" y="248846"/>
                  </a:lnTo>
                  <a:lnTo>
                    <a:pt x="226987" y="259321"/>
                  </a:lnTo>
                  <a:lnTo>
                    <a:pt x="228867" y="269764"/>
                  </a:lnTo>
                  <a:lnTo>
                    <a:pt x="234207" y="278559"/>
                  </a:lnTo>
                  <a:lnTo>
                    <a:pt x="242563" y="285034"/>
                  </a:lnTo>
                  <a:lnTo>
                    <a:pt x="253489" y="288514"/>
                  </a:lnTo>
                  <a:lnTo>
                    <a:pt x="509974" y="288514"/>
                  </a:lnTo>
                  <a:lnTo>
                    <a:pt x="510549" y="282766"/>
                  </a:lnTo>
                  <a:lnTo>
                    <a:pt x="511366" y="271771"/>
                  </a:lnTo>
                  <a:lnTo>
                    <a:pt x="511607" y="265845"/>
                  </a:lnTo>
                  <a:lnTo>
                    <a:pt x="511544" y="251908"/>
                  </a:lnTo>
                  <a:lnTo>
                    <a:pt x="506916" y="209459"/>
                  </a:lnTo>
                  <a:lnTo>
                    <a:pt x="492618" y="161023"/>
                  </a:lnTo>
                  <a:lnTo>
                    <a:pt x="469719" y="117071"/>
                  </a:lnTo>
                  <a:lnTo>
                    <a:pt x="439184" y="78604"/>
                  </a:lnTo>
                  <a:lnTo>
                    <a:pt x="407447" y="51328"/>
                  </a:lnTo>
                  <a:close/>
                </a:path>
                <a:path w="511809" h="518795">
                  <a:moveTo>
                    <a:pt x="374311" y="153230"/>
                  </a:moveTo>
                  <a:lnTo>
                    <a:pt x="255835" y="153230"/>
                  </a:lnTo>
                  <a:lnTo>
                    <a:pt x="277362" y="155450"/>
                  </a:lnTo>
                  <a:lnTo>
                    <a:pt x="297591" y="161972"/>
                  </a:lnTo>
                  <a:lnTo>
                    <a:pt x="316075" y="172592"/>
                  </a:lnTo>
                  <a:lnTo>
                    <a:pt x="332366" y="187104"/>
                  </a:lnTo>
                  <a:lnTo>
                    <a:pt x="397506" y="187104"/>
                  </a:lnTo>
                  <a:lnTo>
                    <a:pt x="374311" y="153230"/>
                  </a:lnTo>
                  <a:close/>
                </a:path>
              </a:pathLst>
            </a:custGeom>
            <a:solidFill>
              <a:srgbClr val="FFFFFF"/>
            </a:solidFill>
          </p:spPr>
          <p:txBody>
            <a:bodyPr wrap="square" lIns="0" tIns="0" rIns="0" bIns="0" rtlCol="0"/>
            <a:lstStyle/>
            <a:p>
              <a:pPr algn="l"/>
              <a:endParaRPr/>
            </a:p>
          </p:txBody>
        </p:sp>
        <p:sp>
          <p:nvSpPr>
            <p:cNvPr id="24" name="object 6"/>
            <p:cNvSpPr/>
            <p:nvPr/>
          </p:nvSpPr>
          <p:spPr>
            <a:xfrm>
              <a:off x="18740852" y="10531579"/>
              <a:ext cx="429583" cy="227375"/>
            </a:xfrm>
            <a:prstGeom prst="rect">
              <a:avLst/>
            </a:prstGeom>
            <a:blipFill>
              <a:blip r:embed="rId2" cstate="print"/>
              <a:stretch>
                <a:fillRect/>
              </a:stretch>
            </a:blipFill>
          </p:spPr>
          <p:txBody>
            <a:bodyPr wrap="square" lIns="0" tIns="0" rIns="0" bIns="0" rtlCol="0"/>
            <a:lstStyle/>
            <a:p>
              <a:pPr algn="l"/>
              <a:endParaRPr/>
            </a:p>
          </p:txBody>
        </p:sp>
        <p:sp>
          <p:nvSpPr>
            <p:cNvPr id="25" name="object 7"/>
            <p:cNvSpPr/>
            <p:nvPr/>
          </p:nvSpPr>
          <p:spPr>
            <a:xfrm>
              <a:off x="18511702" y="10531224"/>
              <a:ext cx="207375" cy="227731"/>
            </a:xfrm>
            <a:prstGeom prst="rect">
              <a:avLst/>
            </a:prstGeom>
            <a:blipFill>
              <a:blip r:embed="rId3" cstate="print"/>
              <a:stretch>
                <a:fillRect/>
              </a:stretch>
            </a:blipFill>
          </p:spPr>
          <p:txBody>
            <a:bodyPr wrap="square" lIns="0" tIns="0" rIns="0" bIns="0" rtlCol="0"/>
            <a:lstStyle/>
            <a:p>
              <a:pPr algn="l"/>
              <a:endParaRPr/>
            </a:p>
          </p:txBody>
        </p:sp>
        <p:sp>
          <p:nvSpPr>
            <p:cNvPr id="26" name="object 8"/>
            <p:cNvSpPr/>
            <p:nvPr/>
          </p:nvSpPr>
          <p:spPr>
            <a:xfrm>
              <a:off x="19265207" y="10531224"/>
              <a:ext cx="207645" cy="227965"/>
            </a:xfrm>
            <a:custGeom>
              <a:avLst/>
              <a:gdLst/>
              <a:ahLst/>
              <a:cxnLst/>
              <a:rect l="l" t="t" r="r" b="b"/>
              <a:pathLst>
                <a:path w="207644" h="227965">
                  <a:moveTo>
                    <a:pt x="103693" y="0"/>
                  </a:moveTo>
                  <a:lnTo>
                    <a:pt x="60134" y="8664"/>
                  </a:lnTo>
                  <a:lnTo>
                    <a:pt x="27529" y="32578"/>
                  </a:lnTo>
                  <a:lnTo>
                    <a:pt x="7083" y="68624"/>
                  </a:lnTo>
                  <a:lnTo>
                    <a:pt x="0" y="113682"/>
                  </a:lnTo>
                  <a:lnTo>
                    <a:pt x="0" y="116478"/>
                  </a:lnTo>
                  <a:lnTo>
                    <a:pt x="303" y="119137"/>
                  </a:lnTo>
                  <a:lnTo>
                    <a:pt x="471" y="121860"/>
                  </a:lnTo>
                  <a:lnTo>
                    <a:pt x="418" y="123022"/>
                  </a:lnTo>
                  <a:lnTo>
                    <a:pt x="575" y="124111"/>
                  </a:lnTo>
                  <a:lnTo>
                    <a:pt x="785" y="126687"/>
                  </a:lnTo>
                  <a:lnTo>
                    <a:pt x="764" y="128195"/>
                  </a:lnTo>
                  <a:lnTo>
                    <a:pt x="921" y="129619"/>
                  </a:lnTo>
                  <a:lnTo>
                    <a:pt x="1057" y="129619"/>
                  </a:lnTo>
                  <a:lnTo>
                    <a:pt x="11961" y="170190"/>
                  </a:lnTo>
                  <a:lnTo>
                    <a:pt x="34234" y="201111"/>
                  </a:lnTo>
                  <a:lnTo>
                    <a:pt x="66049" y="220814"/>
                  </a:lnTo>
                  <a:lnTo>
                    <a:pt x="105577" y="227731"/>
                  </a:lnTo>
                  <a:lnTo>
                    <a:pt x="135672" y="224423"/>
                  </a:lnTo>
                  <a:lnTo>
                    <a:pt x="161673" y="214696"/>
                  </a:lnTo>
                  <a:lnTo>
                    <a:pt x="183256" y="198845"/>
                  </a:lnTo>
                  <a:lnTo>
                    <a:pt x="193265" y="185962"/>
                  </a:lnTo>
                  <a:lnTo>
                    <a:pt x="107452" y="185962"/>
                  </a:lnTo>
                  <a:lnTo>
                    <a:pt x="88269" y="182318"/>
                  </a:lnTo>
                  <a:lnTo>
                    <a:pt x="71785" y="171548"/>
                  </a:lnTo>
                  <a:lnTo>
                    <a:pt x="59334" y="153896"/>
                  </a:lnTo>
                  <a:lnTo>
                    <a:pt x="52249" y="129608"/>
                  </a:lnTo>
                  <a:lnTo>
                    <a:pt x="206455" y="129608"/>
                  </a:lnTo>
                  <a:lnTo>
                    <a:pt x="206998" y="124415"/>
                  </a:lnTo>
                  <a:lnTo>
                    <a:pt x="207375" y="119137"/>
                  </a:lnTo>
                  <a:lnTo>
                    <a:pt x="207375" y="113682"/>
                  </a:lnTo>
                  <a:lnTo>
                    <a:pt x="203698" y="90290"/>
                  </a:lnTo>
                  <a:lnTo>
                    <a:pt x="52877" y="90290"/>
                  </a:lnTo>
                  <a:lnTo>
                    <a:pt x="59717" y="69933"/>
                  </a:lnTo>
                  <a:lnTo>
                    <a:pt x="70726" y="54673"/>
                  </a:lnTo>
                  <a:lnTo>
                    <a:pt x="85515" y="45091"/>
                  </a:lnTo>
                  <a:lnTo>
                    <a:pt x="103693" y="41768"/>
                  </a:lnTo>
                  <a:lnTo>
                    <a:pt x="185060" y="41768"/>
                  </a:lnTo>
                  <a:lnTo>
                    <a:pt x="179847" y="32578"/>
                  </a:lnTo>
                  <a:lnTo>
                    <a:pt x="147246" y="8664"/>
                  </a:lnTo>
                  <a:lnTo>
                    <a:pt x="103693" y="0"/>
                  </a:lnTo>
                  <a:close/>
                </a:path>
                <a:path w="207644" h="227965">
                  <a:moveTo>
                    <a:pt x="158330" y="156749"/>
                  </a:moveTo>
                  <a:lnTo>
                    <a:pt x="149053" y="169260"/>
                  </a:lnTo>
                  <a:lnTo>
                    <a:pt x="137599" y="178419"/>
                  </a:lnTo>
                  <a:lnTo>
                    <a:pt x="123790" y="184047"/>
                  </a:lnTo>
                  <a:lnTo>
                    <a:pt x="107452" y="185962"/>
                  </a:lnTo>
                  <a:lnTo>
                    <a:pt x="193265" y="185962"/>
                  </a:lnTo>
                  <a:lnTo>
                    <a:pt x="200098" y="177167"/>
                  </a:lnTo>
                  <a:lnTo>
                    <a:pt x="158330" y="156749"/>
                  </a:lnTo>
                  <a:close/>
                </a:path>
                <a:path w="207644" h="227965">
                  <a:moveTo>
                    <a:pt x="185060" y="41768"/>
                  </a:moveTo>
                  <a:lnTo>
                    <a:pt x="103693" y="41768"/>
                  </a:lnTo>
                  <a:lnTo>
                    <a:pt x="121866" y="45091"/>
                  </a:lnTo>
                  <a:lnTo>
                    <a:pt x="136654" y="54673"/>
                  </a:lnTo>
                  <a:lnTo>
                    <a:pt x="147662" y="69933"/>
                  </a:lnTo>
                  <a:lnTo>
                    <a:pt x="154497" y="90290"/>
                  </a:lnTo>
                  <a:lnTo>
                    <a:pt x="203698" y="90290"/>
                  </a:lnTo>
                  <a:lnTo>
                    <a:pt x="200292" y="68624"/>
                  </a:lnTo>
                  <a:lnTo>
                    <a:pt x="185060" y="41768"/>
                  </a:lnTo>
                  <a:close/>
                </a:path>
              </a:pathLst>
            </a:custGeom>
            <a:solidFill>
              <a:srgbClr val="FFFFFF"/>
            </a:solidFill>
          </p:spPr>
          <p:txBody>
            <a:bodyPr wrap="square" lIns="0" tIns="0" rIns="0" bIns="0" rtlCol="0"/>
            <a:lstStyle/>
            <a:p>
              <a:pPr algn="l"/>
              <a:endParaRPr/>
            </a:p>
          </p:txBody>
        </p:sp>
        <p:sp>
          <p:nvSpPr>
            <p:cNvPr id="27" name="object 9"/>
            <p:cNvSpPr/>
            <p:nvPr/>
          </p:nvSpPr>
          <p:spPr>
            <a:xfrm>
              <a:off x="19492845" y="10531224"/>
              <a:ext cx="207375" cy="227731"/>
            </a:xfrm>
            <a:prstGeom prst="rect">
              <a:avLst/>
            </a:prstGeom>
            <a:blipFill>
              <a:blip r:embed="rId4" cstate="print"/>
              <a:stretch>
                <a:fillRect/>
              </a:stretch>
            </a:blipFill>
          </p:spPr>
          <p:txBody>
            <a:bodyPr wrap="square" lIns="0" tIns="0" rIns="0" bIns="0" rtlCol="0"/>
            <a:lstStyle/>
            <a:p>
              <a:pPr algn="l"/>
              <a:endParaRPr/>
            </a:p>
          </p:txBody>
        </p:sp>
        <p:sp>
          <p:nvSpPr>
            <p:cNvPr id="28" name="object 10"/>
            <p:cNvSpPr/>
            <p:nvPr/>
          </p:nvSpPr>
          <p:spPr>
            <a:xfrm>
              <a:off x="19202482" y="10712627"/>
              <a:ext cx="48895" cy="46990"/>
            </a:xfrm>
            <a:custGeom>
              <a:avLst/>
              <a:gdLst/>
              <a:ahLst/>
              <a:cxnLst/>
              <a:rect l="l" t="t" r="r" b="b"/>
              <a:pathLst>
                <a:path w="48894" h="46990">
                  <a:moveTo>
                    <a:pt x="41506" y="0"/>
                  </a:moveTo>
                  <a:lnTo>
                    <a:pt x="6847" y="0"/>
                  </a:lnTo>
                  <a:lnTo>
                    <a:pt x="0" y="6847"/>
                  </a:lnTo>
                  <a:lnTo>
                    <a:pt x="0" y="40040"/>
                  </a:lnTo>
                  <a:lnTo>
                    <a:pt x="6847" y="46878"/>
                  </a:lnTo>
                  <a:lnTo>
                    <a:pt x="41506" y="46878"/>
                  </a:lnTo>
                  <a:lnTo>
                    <a:pt x="48344" y="40040"/>
                  </a:lnTo>
                  <a:lnTo>
                    <a:pt x="48344" y="6847"/>
                  </a:lnTo>
                  <a:lnTo>
                    <a:pt x="41506" y="0"/>
                  </a:lnTo>
                  <a:close/>
                </a:path>
              </a:pathLst>
            </a:custGeom>
            <a:solidFill>
              <a:srgbClr val="FFFFFF"/>
            </a:solidFill>
          </p:spPr>
          <p:txBody>
            <a:bodyPr wrap="square" lIns="0" tIns="0" rIns="0" bIns="0" rtlCol="0"/>
            <a:lstStyle/>
            <a:p>
              <a:pPr algn="l"/>
              <a:endParaRPr/>
            </a:p>
          </p:txBody>
        </p:sp>
      </p:grpSp>
    </p:spTree>
    <p:extLst>
      <p:ext uri="{BB962C8B-B14F-4D97-AF65-F5344CB8AC3E}">
        <p14:creationId xmlns:p14="http://schemas.microsoft.com/office/powerpoint/2010/main" val="4039615210"/>
      </p:ext>
    </p:extLst>
  </p:cSld>
  <p:clrMapOvr>
    <a:overrideClrMapping bg1="dk1" tx1="lt1" bg2="dk2" tx2="lt2" accent1="accent1" accent2="accent2" accent3="accent3" accent4="accent4" accent5="accent5" accent6="accent6" hlink="hlink" folHlink="folHlink"/>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Master title by name">
    <p:bg>
      <p:bgRef idx="1001">
        <a:schemeClr val="bg1"/>
      </p:bgRef>
    </p:bg>
    <p:spTree>
      <p:nvGrpSpPr>
        <p:cNvPr id="1" name=""/>
        <p:cNvGrpSpPr/>
        <p:nvPr/>
      </p:nvGrpSpPr>
      <p:grpSpPr>
        <a:xfrm>
          <a:off x="0" y="0"/>
          <a:ext cx="0" cy="0"/>
          <a:chOff x="0" y="0"/>
          <a:chExt cx="0" cy="0"/>
        </a:xfrm>
      </p:grpSpPr>
      <p:sp>
        <p:nvSpPr>
          <p:cNvPr id="13" name="Rectangle"/>
          <p:cNvSpPr/>
          <p:nvPr userDrawn="1"/>
        </p:nvSpPr>
        <p:spPr>
          <a:xfrm>
            <a:off x="10631606" y="0"/>
            <a:ext cx="13752394" cy="13716000"/>
          </a:xfrm>
          <a:prstGeom prst="rect">
            <a:avLst/>
          </a:prstGeom>
          <a:solidFill>
            <a:schemeClr val="tx2"/>
          </a:solidFill>
          <a:ln w="25400">
            <a:solidFill>
              <a:srgbClr val="000000">
                <a:alpha val="0"/>
              </a:srgbClr>
            </a:solidFill>
            <a:miter lim="400000"/>
          </a:ln>
        </p:spPr>
        <p:txBody>
          <a:bodyPr lIns="50800" tIns="50800" rIns="50800" bIns="50800" anchor="ctr"/>
          <a:lstStyle/>
          <a:p>
            <a:pPr algn="ctr" defTabSz="584200">
              <a:lnSpc>
                <a:spcPct val="100000"/>
              </a:lnSpc>
              <a:spcBef>
                <a:spcPts val="0"/>
              </a:spcBef>
              <a:defRPr sz="4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p>
        </p:txBody>
      </p:sp>
      <p:sp>
        <p:nvSpPr>
          <p:cNvPr id="3" name="Title 2"/>
          <p:cNvSpPr>
            <a:spLocks noGrp="1"/>
          </p:cNvSpPr>
          <p:nvPr>
            <p:ph type="title" hasCustomPrompt="1"/>
          </p:nvPr>
        </p:nvSpPr>
        <p:spPr>
          <a:xfrm>
            <a:off x="700643" y="6018663"/>
            <a:ext cx="8961971" cy="5940385"/>
          </a:xfrm>
        </p:spPr>
        <p:txBody>
          <a:bodyPr/>
          <a:lstStyle>
            <a:lvl1pPr>
              <a:lnSpc>
                <a:spcPts val="11300"/>
              </a:lnSpc>
              <a:defRPr sz="11300">
                <a:solidFill>
                  <a:srgbClr val="66B345"/>
                </a:solidFill>
              </a:defRPr>
            </a:lvl1pPr>
          </a:lstStyle>
          <a:p>
            <a:r>
              <a:rPr lang="en-US" dirty="0"/>
              <a:t>Master title by name</a:t>
            </a:r>
            <a:endParaRPr lang="et-EE" dirty="0"/>
          </a:p>
        </p:txBody>
      </p:sp>
      <p:sp>
        <p:nvSpPr>
          <p:cNvPr id="9" name="Text Placeholder 8"/>
          <p:cNvSpPr>
            <a:spLocks noGrp="1"/>
          </p:cNvSpPr>
          <p:nvPr>
            <p:ph type="body" sz="quarter" idx="10"/>
          </p:nvPr>
        </p:nvSpPr>
        <p:spPr>
          <a:xfrm>
            <a:off x="693976" y="11955283"/>
            <a:ext cx="8995934" cy="1077912"/>
          </a:xfrm>
        </p:spPr>
        <p:txBody>
          <a:bodyPr anchor="t">
            <a:normAutofit/>
          </a:bodyPr>
          <a:lstStyle>
            <a:lvl1pPr>
              <a:lnSpc>
                <a:spcPts val="2400"/>
              </a:lnSpc>
              <a:defRPr sz="2400" b="0">
                <a:latin typeface="+mn-lt"/>
              </a:defRPr>
            </a:lvl1pPr>
          </a:lstStyle>
          <a:p>
            <a:pPr lvl="0"/>
            <a:r>
              <a:rPr lang="en-US"/>
              <a:t>Click to edit Master text styles</a:t>
            </a:r>
          </a:p>
        </p:txBody>
      </p:sp>
      <p:sp>
        <p:nvSpPr>
          <p:cNvPr id="14" name="Picture Placeholder 48"/>
          <p:cNvSpPr>
            <a:spLocks noGrp="1" noChangeAspect="1"/>
          </p:cNvSpPr>
          <p:nvPr>
            <p:ph type="pic" sz="quarter" idx="31"/>
          </p:nvPr>
        </p:nvSpPr>
        <p:spPr>
          <a:xfrm>
            <a:off x="10657089" y="0"/>
            <a:ext cx="13716000" cy="13716000"/>
          </a:xfrm>
          <a:prstGeom prst="flowChartConnector">
            <a:avLst/>
          </a:prstGeom>
          <a:solidFill>
            <a:schemeClr val="bg2">
              <a:lumMod val="95000"/>
            </a:schemeClr>
          </a:solidFill>
        </p:spPr>
        <p:txBody>
          <a:bodyPr anchor="ctr">
            <a:normAutofit/>
          </a:bodyPr>
          <a:lstStyle>
            <a:lvl1pPr algn="ctr">
              <a:defRPr sz="5400">
                <a:solidFill>
                  <a:schemeClr val="bg1"/>
                </a:solidFill>
              </a:defRPr>
            </a:lvl1pPr>
          </a:lstStyle>
          <a:p>
            <a:r>
              <a:rPr lang="en-US" dirty="0"/>
              <a:t>Click icon to add picture</a:t>
            </a:r>
          </a:p>
        </p:txBody>
      </p:sp>
      <p:grpSp>
        <p:nvGrpSpPr>
          <p:cNvPr id="15" name="Group 14"/>
          <p:cNvGrpSpPr/>
          <p:nvPr userDrawn="1"/>
        </p:nvGrpSpPr>
        <p:grpSpPr>
          <a:xfrm>
            <a:off x="21965661" y="12861198"/>
            <a:ext cx="1801594" cy="518795"/>
            <a:chOff x="17898626" y="10386053"/>
            <a:chExt cx="1801594" cy="518795"/>
          </a:xfrm>
        </p:grpSpPr>
        <p:sp>
          <p:nvSpPr>
            <p:cNvPr id="16" name="object 5"/>
            <p:cNvSpPr/>
            <p:nvPr/>
          </p:nvSpPr>
          <p:spPr>
            <a:xfrm>
              <a:off x="17898626" y="10386053"/>
              <a:ext cx="511809" cy="518795"/>
            </a:xfrm>
            <a:custGeom>
              <a:avLst/>
              <a:gdLst/>
              <a:ahLst/>
              <a:cxnLst/>
              <a:rect l="l" t="t" r="r" b="b"/>
              <a:pathLst>
                <a:path w="511809" h="518795">
                  <a:moveTo>
                    <a:pt x="255835" y="0"/>
                  </a:moveTo>
                  <a:lnTo>
                    <a:pt x="216027" y="2967"/>
                  </a:lnTo>
                  <a:lnTo>
                    <a:pt x="152784" y="21967"/>
                  </a:lnTo>
                  <a:lnTo>
                    <a:pt x="109526" y="46574"/>
                  </a:lnTo>
                  <a:lnTo>
                    <a:pt x="72290" y="78543"/>
                  </a:lnTo>
                  <a:lnTo>
                    <a:pt x="41896" y="116839"/>
                  </a:lnTo>
                  <a:lnTo>
                    <a:pt x="19169" y="160425"/>
                  </a:lnTo>
                  <a:lnTo>
                    <a:pt x="4929" y="208265"/>
                  </a:lnTo>
                  <a:lnTo>
                    <a:pt x="0" y="259321"/>
                  </a:lnTo>
                  <a:lnTo>
                    <a:pt x="4182" y="306099"/>
                  </a:lnTo>
                  <a:lnTo>
                    <a:pt x="16381" y="350682"/>
                  </a:lnTo>
                  <a:lnTo>
                    <a:pt x="35970" y="391968"/>
                  </a:lnTo>
                  <a:lnTo>
                    <a:pt x="62463" y="429163"/>
                  </a:lnTo>
                  <a:lnTo>
                    <a:pt x="95282" y="461268"/>
                  </a:lnTo>
                  <a:lnTo>
                    <a:pt x="133870" y="487335"/>
                  </a:lnTo>
                  <a:lnTo>
                    <a:pt x="192799" y="510655"/>
                  </a:lnTo>
                  <a:lnTo>
                    <a:pt x="255803" y="518622"/>
                  </a:lnTo>
                  <a:lnTo>
                    <a:pt x="262630" y="518549"/>
                  </a:lnTo>
                  <a:lnTo>
                    <a:pt x="276201" y="517816"/>
                  </a:lnTo>
                  <a:lnTo>
                    <a:pt x="292807" y="515952"/>
                  </a:lnTo>
                  <a:lnTo>
                    <a:pt x="308849" y="513167"/>
                  </a:lnTo>
                  <a:lnTo>
                    <a:pt x="309519" y="512843"/>
                  </a:lnTo>
                  <a:lnTo>
                    <a:pt x="311854" y="512361"/>
                  </a:lnTo>
                  <a:lnTo>
                    <a:pt x="312012" y="512361"/>
                  </a:lnTo>
                  <a:lnTo>
                    <a:pt x="320430" y="510288"/>
                  </a:lnTo>
                  <a:lnTo>
                    <a:pt x="321498" y="509785"/>
                  </a:lnTo>
                  <a:lnTo>
                    <a:pt x="322576" y="509649"/>
                  </a:lnTo>
                  <a:lnTo>
                    <a:pt x="322890" y="509649"/>
                  </a:lnTo>
                  <a:lnTo>
                    <a:pt x="326084" y="508759"/>
                  </a:lnTo>
                  <a:lnTo>
                    <a:pt x="368522" y="492183"/>
                  </a:lnTo>
                  <a:lnTo>
                    <a:pt x="407888" y="467273"/>
                  </a:lnTo>
                  <a:lnTo>
                    <a:pt x="255845" y="467273"/>
                  </a:lnTo>
                  <a:lnTo>
                    <a:pt x="208882" y="461771"/>
                  </a:lnTo>
                  <a:lnTo>
                    <a:pt x="165742" y="446103"/>
                  </a:lnTo>
                  <a:lnTo>
                    <a:pt x="127664" y="421526"/>
                  </a:lnTo>
                  <a:lnTo>
                    <a:pt x="95889" y="389300"/>
                  </a:lnTo>
                  <a:lnTo>
                    <a:pt x="71657" y="350682"/>
                  </a:lnTo>
                  <a:lnTo>
                    <a:pt x="56208" y="306929"/>
                  </a:lnTo>
                  <a:lnTo>
                    <a:pt x="50783" y="259301"/>
                  </a:lnTo>
                  <a:lnTo>
                    <a:pt x="56208" y="211672"/>
                  </a:lnTo>
                  <a:lnTo>
                    <a:pt x="71657" y="167919"/>
                  </a:lnTo>
                  <a:lnTo>
                    <a:pt x="95889" y="129301"/>
                  </a:lnTo>
                  <a:lnTo>
                    <a:pt x="127664" y="97075"/>
                  </a:lnTo>
                  <a:lnTo>
                    <a:pt x="165742" y="72498"/>
                  </a:lnTo>
                  <a:lnTo>
                    <a:pt x="208882" y="56830"/>
                  </a:lnTo>
                  <a:lnTo>
                    <a:pt x="255845" y="51328"/>
                  </a:lnTo>
                  <a:lnTo>
                    <a:pt x="407447" y="51328"/>
                  </a:lnTo>
                  <a:lnTo>
                    <a:pt x="401978" y="46627"/>
                  </a:lnTo>
                  <a:lnTo>
                    <a:pt x="359066" y="22140"/>
                  </a:lnTo>
                  <a:lnTo>
                    <a:pt x="311414" y="6146"/>
                  </a:lnTo>
                  <a:lnTo>
                    <a:pt x="271363" y="429"/>
                  </a:lnTo>
                  <a:lnTo>
                    <a:pt x="265698" y="167"/>
                  </a:lnTo>
                  <a:lnTo>
                    <a:pt x="255835" y="0"/>
                  </a:lnTo>
                  <a:close/>
                </a:path>
                <a:path w="511809" h="518795">
                  <a:moveTo>
                    <a:pt x="501555" y="331539"/>
                  </a:moveTo>
                  <a:lnTo>
                    <a:pt x="448164" y="331539"/>
                  </a:lnTo>
                  <a:lnTo>
                    <a:pt x="425001" y="376877"/>
                  </a:lnTo>
                  <a:lnTo>
                    <a:pt x="392342" y="414442"/>
                  </a:lnTo>
                  <a:lnTo>
                    <a:pt x="352031" y="442911"/>
                  </a:lnTo>
                  <a:lnTo>
                    <a:pt x="305917" y="460962"/>
                  </a:lnTo>
                  <a:lnTo>
                    <a:pt x="255845" y="467273"/>
                  </a:lnTo>
                  <a:lnTo>
                    <a:pt x="407888" y="467273"/>
                  </a:lnTo>
                  <a:lnTo>
                    <a:pt x="451463" y="426428"/>
                  </a:lnTo>
                  <a:lnTo>
                    <a:pt x="489240" y="365550"/>
                  </a:lnTo>
                  <a:lnTo>
                    <a:pt x="501555" y="331539"/>
                  </a:lnTo>
                  <a:close/>
                </a:path>
                <a:path w="511809" h="518795">
                  <a:moveTo>
                    <a:pt x="255835" y="98604"/>
                  </a:moveTo>
                  <a:lnTo>
                    <a:pt x="205765" y="106810"/>
                  </a:lnTo>
                  <a:lnTo>
                    <a:pt x="162243" y="129652"/>
                  </a:lnTo>
                  <a:lnTo>
                    <a:pt x="127897" y="164463"/>
                  </a:lnTo>
                  <a:lnTo>
                    <a:pt x="105360" y="208575"/>
                  </a:lnTo>
                  <a:lnTo>
                    <a:pt x="97264" y="259321"/>
                  </a:lnTo>
                  <a:lnTo>
                    <a:pt x="97836" y="273070"/>
                  </a:lnTo>
                  <a:lnTo>
                    <a:pt x="106373" y="313163"/>
                  </a:lnTo>
                  <a:lnTo>
                    <a:pt x="123884" y="350437"/>
                  </a:lnTo>
                  <a:lnTo>
                    <a:pt x="165890" y="394112"/>
                  </a:lnTo>
                  <a:lnTo>
                    <a:pt x="207443" y="414383"/>
                  </a:lnTo>
                  <a:lnTo>
                    <a:pt x="253636" y="421442"/>
                  </a:lnTo>
                  <a:lnTo>
                    <a:pt x="269021" y="420686"/>
                  </a:lnTo>
                  <a:lnTo>
                    <a:pt x="314210" y="409453"/>
                  </a:lnTo>
                  <a:lnTo>
                    <a:pt x="348539" y="390083"/>
                  </a:lnTo>
                  <a:lnTo>
                    <a:pt x="374485" y="365350"/>
                  </a:lnTo>
                  <a:lnTo>
                    <a:pt x="255772" y="365350"/>
                  </a:lnTo>
                  <a:lnTo>
                    <a:pt x="247247" y="365000"/>
                  </a:lnTo>
                  <a:lnTo>
                    <a:pt x="199356" y="348557"/>
                  </a:lnTo>
                  <a:lnTo>
                    <a:pt x="168844" y="318116"/>
                  </a:lnTo>
                  <a:lnTo>
                    <a:pt x="153126" y="279401"/>
                  </a:lnTo>
                  <a:lnTo>
                    <a:pt x="151266" y="259301"/>
                  </a:lnTo>
                  <a:lnTo>
                    <a:pt x="159493" y="218065"/>
                  </a:lnTo>
                  <a:lnTo>
                    <a:pt x="181925" y="184338"/>
                  </a:lnTo>
                  <a:lnTo>
                    <a:pt x="215169" y="161580"/>
                  </a:lnTo>
                  <a:lnTo>
                    <a:pt x="255835" y="153230"/>
                  </a:lnTo>
                  <a:lnTo>
                    <a:pt x="374311" y="153230"/>
                  </a:lnTo>
                  <a:lnTo>
                    <a:pt x="372447" y="150508"/>
                  </a:lnTo>
                  <a:lnTo>
                    <a:pt x="339035" y="122616"/>
                  </a:lnTo>
                  <a:lnTo>
                    <a:pt x="299441" y="104843"/>
                  </a:lnTo>
                  <a:lnTo>
                    <a:pt x="255835" y="98604"/>
                  </a:lnTo>
                  <a:close/>
                </a:path>
                <a:path w="511809" h="518795">
                  <a:moveTo>
                    <a:pt x="411851" y="288514"/>
                  </a:moveTo>
                  <a:lnTo>
                    <a:pt x="356240" y="288514"/>
                  </a:lnTo>
                  <a:lnTo>
                    <a:pt x="354523" y="293729"/>
                  </a:lnTo>
                  <a:lnTo>
                    <a:pt x="351647" y="301454"/>
                  </a:lnTo>
                  <a:lnTo>
                    <a:pt x="326342" y="337606"/>
                  </a:lnTo>
                  <a:lnTo>
                    <a:pt x="285153" y="361131"/>
                  </a:lnTo>
                  <a:lnTo>
                    <a:pt x="255772" y="365350"/>
                  </a:lnTo>
                  <a:lnTo>
                    <a:pt x="374485" y="365350"/>
                  </a:lnTo>
                  <a:lnTo>
                    <a:pt x="377053" y="362901"/>
                  </a:lnTo>
                  <a:lnTo>
                    <a:pt x="398394" y="329555"/>
                  </a:lnTo>
                  <a:lnTo>
                    <a:pt x="411202" y="291697"/>
                  </a:lnTo>
                  <a:lnTo>
                    <a:pt x="411851" y="288514"/>
                  </a:lnTo>
                  <a:close/>
                </a:path>
                <a:path w="511809" h="518795">
                  <a:moveTo>
                    <a:pt x="407447" y="51328"/>
                  </a:moveTo>
                  <a:lnTo>
                    <a:pt x="255845" y="51328"/>
                  </a:lnTo>
                  <a:lnTo>
                    <a:pt x="304668" y="57222"/>
                  </a:lnTo>
                  <a:lnTo>
                    <a:pt x="349416" y="74061"/>
                  </a:lnTo>
                  <a:lnTo>
                    <a:pt x="388617" y="100578"/>
                  </a:lnTo>
                  <a:lnTo>
                    <a:pt x="420800" y="135506"/>
                  </a:lnTo>
                  <a:lnTo>
                    <a:pt x="444494" y="177580"/>
                  </a:lnTo>
                  <a:lnTo>
                    <a:pt x="458226" y="225532"/>
                  </a:lnTo>
                  <a:lnTo>
                    <a:pt x="458980" y="230139"/>
                  </a:lnTo>
                  <a:lnTo>
                    <a:pt x="251908" y="230401"/>
                  </a:lnTo>
                  <a:lnTo>
                    <a:pt x="241918" y="233673"/>
                  </a:lnTo>
                  <a:lnTo>
                    <a:pt x="234029" y="240059"/>
                  </a:lnTo>
                  <a:lnTo>
                    <a:pt x="228849" y="248846"/>
                  </a:lnTo>
                  <a:lnTo>
                    <a:pt x="226987" y="259321"/>
                  </a:lnTo>
                  <a:lnTo>
                    <a:pt x="228867" y="269764"/>
                  </a:lnTo>
                  <a:lnTo>
                    <a:pt x="234207" y="278559"/>
                  </a:lnTo>
                  <a:lnTo>
                    <a:pt x="242563" y="285034"/>
                  </a:lnTo>
                  <a:lnTo>
                    <a:pt x="253489" y="288514"/>
                  </a:lnTo>
                  <a:lnTo>
                    <a:pt x="509974" y="288514"/>
                  </a:lnTo>
                  <a:lnTo>
                    <a:pt x="510549" y="282766"/>
                  </a:lnTo>
                  <a:lnTo>
                    <a:pt x="511366" y="271771"/>
                  </a:lnTo>
                  <a:lnTo>
                    <a:pt x="511607" y="265845"/>
                  </a:lnTo>
                  <a:lnTo>
                    <a:pt x="511544" y="251908"/>
                  </a:lnTo>
                  <a:lnTo>
                    <a:pt x="506916" y="209459"/>
                  </a:lnTo>
                  <a:lnTo>
                    <a:pt x="492618" y="161023"/>
                  </a:lnTo>
                  <a:lnTo>
                    <a:pt x="469719" y="117071"/>
                  </a:lnTo>
                  <a:lnTo>
                    <a:pt x="439184" y="78604"/>
                  </a:lnTo>
                  <a:lnTo>
                    <a:pt x="407447" y="51328"/>
                  </a:lnTo>
                  <a:close/>
                </a:path>
                <a:path w="511809" h="518795">
                  <a:moveTo>
                    <a:pt x="374311" y="153230"/>
                  </a:moveTo>
                  <a:lnTo>
                    <a:pt x="255835" y="153230"/>
                  </a:lnTo>
                  <a:lnTo>
                    <a:pt x="277362" y="155450"/>
                  </a:lnTo>
                  <a:lnTo>
                    <a:pt x="297591" y="161972"/>
                  </a:lnTo>
                  <a:lnTo>
                    <a:pt x="316075" y="172592"/>
                  </a:lnTo>
                  <a:lnTo>
                    <a:pt x="332366" y="187104"/>
                  </a:lnTo>
                  <a:lnTo>
                    <a:pt x="397506" y="187104"/>
                  </a:lnTo>
                  <a:lnTo>
                    <a:pt x="374311" y="153230"/>
                  </a:lnTo>
                  <a:close/>
                </a:path>
              </a:pathLst>
            </a:custGeom>
            <a:solidFill>
              <a:srgbClr val="FFFFFF"/>
            </a:solidFill>
          </p:spPr>
          <p:txBody>
            <a:bodyPr wrap="square" lIns="0" tIns="0" rIns="0" bIns="0" rtlCol="0"/>
            <a:lstStyle/>
            <a:p>
              <a:pPr algn="l"/>
              <a:endParaRPr/>
            </a:p>
          </p:txBody>
        </p:sp>
        <p:sp>
          <p:nvSpPr>
            <p:cNvPr id="24" name="object 6"/>
            <p:cNvSpPr/>
            <p:nvPr/>
          </p:nvSpPr>
          <p:spPr>
            <a:xfrm>
              <a:off x="18740852" y="10531579"/>
              <a:ext cx="429583" cy="227375"/>
            </a:xfrm>
            <a:prstGeom prst="rect">
              <a:avLst/>
            </a:prstGeom>
            <a:blipFill>
              <a:blip r:embed="rId2" cstate="print"/>
              <a:stretch>
                <a:fillRect/>
              </a:stretch>
            </a:blipFill>
          </p:spPr>
          <p:txBody>
            <a:bodyPr wrap="square" lIns="0" tIns="0" rIns="0" bIns="0" rtlCol="0"/>
            <a:lstStyle/>
            <a:p>
              <a:pPr algn="l"/>
              <a:endParaRPr/>
            </a:p>
          </p:txBody>
        </p:sp>
        <p:sp>
          <p:nvSpPr>
            <p:cNvPr id="25" name="object 7"/>
            <p:cNvSpPr/>
            <p:nvPr/>
          </p:nvSpPr>
          <p:spPr>
            <a:xfrm>
              <a:off x="18511702" y="10531224"/>
              <a:ext cx="207375" cy="227731"/>
            </a:xfrm>
            <a:prstGeom prst="rect">
              <a:avLst/>
            </a:prstGeom>
            <a:blipFill>
              <a:blip r:embed="rId3" cstate="print"/>
              <a:stretch>
                <a:fillRect/>
              </a:stretch>
            </a:blipFill>
          </p:spPr>
          <p:txBody>
            <a:bodyPr wrap="square" lIns="0" tIns="0" rIns="0" bIns="0" rtlCol="0"/>
            <a:lstStyle/>
            <a:p>
              <a:pPr algn="l"/>
              <a:endParaRPr/>
            </a:p>
          </p:txBody>
        </p:sp>
        <p:sp>
          <p:nvSpPr>
            <p:cNvPr id="26" name="object 8"/>
            <p:cNvSpPr/>
            <p:nvPr/>
          </p:nvSpPr>
          <p:spPr>
            <a:xfrm>
              <a:off x="19265207" y="10531224"/>
              <a:ext cx="207645" cy="227965"/>
            </a:xfrm>
            <a:custGeom>
              <a:avLst/>
              <a:gdLst/>
              <a:ahLst/>
              <a:cxnLst/>
              <a:rect l="l" t="t" r="r" b="b"/>
              <a:pathLst>
                <a:path w="207644" h="227965">
                  <a:moveTo>
                    <a:pt x="103693" y="0"/>
                  </a:moveTo>
                  <a:lnTo>
                    <a:pt x="60134" y="8664"/>
                  </a:lnTo>
                  <a:lnTo>
                    <a:pt x="27529" y="32578"/>
                  </a:lnTo>
                  <a:lnTo>
                    <a:pt x="7083" y="68624"/>
                  </a:lnTo>
                  <a:lnTo>
                    <a:pt x="0" y="113682"/>
                  </a:lnTo>
                  <a:lnTo>
                    <a:pt x="0" y="116478"/>
                  </a:lnTo>
                  <a:lnTo>
                    <a:pt x="303" y="119137"/>
                  </a:lnTo>
                  <a:lnTo>
                    <a:pt x="471" y="121860"/>
                  </a:lnTo>
                  <a:lnTo>
                    <a:pt x="418" y="123022"/>
                  </a:lnTo>
                  <a:lnTo>
                    <a:pt x="575" y="124111"/>
                  </a:lnTo>
                  <a:lnTo>
                    <a:pt x="785" y="126687"/>
                  </a:lnTo>
                  <a:lnTo>
                    <a:pt x="764" y="128195"/>
                  </a:lnTo>
                  <a:lnTo>
                    <a:pt x="921" y="129619"/>
                  </a:lnTo>
                  <a:lnTo>
                    <a:pt x="1057" y="129619"/>
                  </a:lnTo>
                  <a:lnTo>
                    <a:pt x="11961" y="170190"/>
                  </a:lnTo>
                  <a:lnTo>
                    <a:pt x="34234" y="201111"/>
                  </a:lnTo>
                  <a:lnTo>
                    <a:pt x="66049" y="220814"/>
                  </a:lnTo>
                  <a:lnTo>
                    <a:pt x="105577" y="227731"/>
                  </a:lnTo>
                  <a:lnTo>
                    <a:pt x="135672" y="224423"/>
                  </a:lnTo>
                  <a:lnTo>
                    <a:pt x="161673" y="214696"/>
                  </a:lnTo>
                  <a:lnTo>
                    <a:pt x="183256" y="198845"/>
                  </a:lnTo>
                  <a:lnTo>
                    <a:pt x="193265" y="185962"/>
                  </a:lnTo>
                  <a:lnTo>
                    <a:pt x="107452" y="185962"/>
                  </a:lnTo>
                  <a:lnTo>
                    <a:pt x="88269" y="182318"/>
                  </a:lnTo>
                  <a:lnTo>
                    <a:pt x="71785" y="171548"/>
                  </a:lnTo>
                  <a:lnTo>
                    <a:pt x="59334" y="153896"/>
                  </a:lnTo>
                  <a:lnTo>
                    <a:pt x="52249" y="129608"/>
                  </a:lnTo>
                  <a:lnTo>
                    <a:pt x="206455" y="129608"/>
                  </a:lnTo>
                  <a:lnTo>
                    <a:pt x="206998" y="124415"/>
                  </a:lnTo>
                  <a:lnTo>
                    <a:pt x="207375" y="119137"/>
                  </a:lnTo>
                  <a:lnTo>
                    <a:pt x="207375" y="113682"/>
                  </a:lnTo>
                  <a:lnTo>
                    <a:pt x="203698" y="90290"/>
                  </a:lnTo>
                  <a:lnTo>
                    <a:pt x="52877" y="90290"/>
                  </a:lnTo>
                  <a:lnTo>
                    <a:pt x="59717" y="69933"/>
                  </a:lnTo>
                  <a:lnTo>
                    <a:pt x="70726" y="54673"/>
                  </a:lnTo>
                  <a:lnTo>
                    <a:pt x="85515" y="45091"/>
                  </a:lnTo>
                  <a:lnTo>
                    <a:pt x="103693" y="41768"/>
                  </a:lnTo>
                  <a:lnTo>
                    <a:pt x="185060" y="41768"/>
                  </a:lnTo>
                  <a:lnTo>
                    <a:pt x="179847" y="32578"/>
                  </a:lnTo>
                  <a:lnTo>
                    <a:pt x="147246" y="8664"/>
                  </a:lnTo>
                  <a:lnTo>
                    <a:pt x="103693" y="0"/>
                  </a:lnTo>
                  <a:close/>
                </a:path>
                <a:path w="207644" h="227965">
                  <a:moveTo>
                    <a:pt x="158330" y="156749"/>
                  </a:moveTo>
                  <a:lnTo>
                    <a:pt x="149053" y="169260"/>
                  </a:lnTo>
                  <a:lnTo>
                    <a:pt x="137599" y="178419"/>
                  </a:lnTo>
                  <a:lnTo>
                    <a:pt x="123790" y="184047"/>
                  </a:lnTo>
                  <a:lnTo>
                    <a:pt x="107452" y="185962"/>
                  </a:lnTo>
                  <a:lnTo>
                    <a:pt x="193265" y="185962"/>
                  </a:lnTo>
                  <a:lnTo>
                    <a:pt x="200098" y="177167"/>
                  </a:lnTo>
                  <a:lnTo>
                    <a:pt x="158330" y="156749"/>
                  </a:lnTo>
                  <a:close/>
                </a:path>
                <a:path w="207644" h="227965">
                  <a:moveTo>
                    <a:pt x="185060" y="41768"/>
                  </a:moveTo>
                  <a:lnTo>
                    <a:pt x="103693" y="41768"/>
                  </a:lnTo>
                  <a:lnTo>
                    <a:pt x="121866" y="45091"/>
                  </a:lnTo>
                  <a:lnTo>
                    <a:pt x="136654" y="54673"/>
                  </a:lnTo>
                  <a:lnTo>
                    <a:pt x="147662" y="69933"/>
                  </a:lnTo>
                  <a:lnTo>
                    <a:pt x="154497" y="90290"/>
                  </a:lnTo>
                  <a:lnTo>
                    <a:pt x="203698" y="90290"/>
                  </a:lnTo>
                  <a:lnTo>
                    <a:pt x="200292" y="68624"/>
                  </a:lnTo>
                  <a:lnTo>
                    <a:pt x="185060" y="41768"/>
                  </a:lnTo>
                  <a:close/>
                </a:path>
              </a:pathLst>
            </a:custGeom>
            <a:solidFill>
              <a:srgbClr val="FFFFFF"/>
            </a:solidFill>
          </p:spPr>
          <p:txBody>
            <a:bodyPr wrap="square" lIns="0" tIns="0" rIns="0" bIns="0" rtlCol="0"/>
            <a:lstStyle/>
            <a:p>
              <a:pPr algn="l"/>
              <a:endParaRPr/>
            </a:p>
          </p:txBody>
        </p:sp>
        <p:sp>
          <p:nvSpPr>
            <p:cNvPr id="27" name="object 9"/>
            <p:cNvSpPr/>
            <p:nvPr/>
          </p:nvSpPr>
          <p:spPr>
            <a:xfrm>
              <a:off x="19492845" y="10531224"/>
              <a:ext cx="207375" cy="227731"/>
            </a:xfrm>
            <a:prstGeom prst="rect">
              <a:avLst/>
            </a:prstGeom>
            <a:blipFill>
              <a:blip r:embed="rId4" cstate="print"/>
              <a:stretch>
                <a:fillRect/>
              </a:stretch>
            </a:blipFill>
          </p:spPr>
          <p:txBody>
            <a:bodyPr wrap="square" lIns="0" tIns="0" rIns="0" bIns="0" rtlCol="0"/>
            <a:lstStyle/>
            <a:p>
              <a:pPr algn="l"/>
              <a:endParaRPr/>
            </a:p>
          </p:txBody>
        </p:sp>
        <p:sp>
          <p:nvSpPr>
            <p:cNvPr id="28" name="object 10"/>
            <p:cNvSpPr/>
            <p:nvPr/>
          </p:nvSpPr>
          <p:spPr>
            <a:xfrm>
              <a:off x="19202482" y="10712627"/>
              <a:ext cx="48895" cy="46990"/>
            </a:xfrm>
            <a:custGeom>
              <a:avLst/>
              <a:gdLst/>
              <a:ahLst/>
              <a:cxnLst/>
              <a:rect l="l" t="t" r="r" b="b"/>
              <a:pathLst>
                <a:path w="48894" h="46990">
                  <a:moveTo>
                    <a:pt x="41506" y="0"/>
                  </a:moveTo>
                  <a:lnTo>
                    <a:pt x="6847" y="0"/>
                  </a:lnTo>
                  <a:lnTo>
                    <a:pt x="0" y="6847"/>
                  </a:lnTo>
                  <a:lnTo>
                    <a:pt x="0" y="40040"/>
                  </a:lnTo>
                  <a:lnTo>
                    <a:pt x="6847" y="46878"/>
                  </a:lnTo>
                  <a:lnTo>
                    <a:pt x="41506" y="46878"/>
                  </a:lnTo>
                  <a:lnTo>
                    <a:pt x="48344" y="40040"/>
                  </a:lnTo>
                  <a:lnTo>
                    <a:pt x="48344" y="6847"/>
                  </a:lnTo>
                  <a:lnTo>
                    <a:pt x="41506" y="0"/>
                  </a:lnTo>
                  <a:close/>
                </a:path>
              </a:pathLst>
            </a:custGeom>
            <a:solidFill>
              <a:srgbClr val="FFFFFF"/>
            </a:solidFill>
          </p:spPr>
          <p:txBody>
            <a:bodyPr wrap="square" lIns="0" tIns="0" rIns="0" bIns="0" rtlCol="0"/>
            <a:lstStyle/>
            <a:p>
              <a:pPr algn="l"/>
              <a:endParaRPr/>
            </a:p>
          </p:txBody>
        </p:sp>
      </p:grpSp>
    </p:spTree>
    <p:extLst>
      <p:ext uri="{BB962C8B-B14F-4D97-AF65-F5344CB8AC3E}">
        <p14:creationId xmlns:p14="http://schemas.microsoft.com/office/powerpoint/2010/main" val="502073123"/>
      </p:ext>
    </p:extLst>
  </p:cSld>
  <p:clrMapOvr>
    <a:overrideClrMapping bg1="lt1" tx1="dk1" bg2="lt2" tx2="dk2" accent1="accent1" accent2="accent2" accent3="accent3" accent4="accent4" accent5="accent5" accent6="accent6" hlink="hlink" folHlink="folHlink"/>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lide Title Here B">
    <p:bg>
      <p:bgPr>
        <a:solidFill>
          <a:srgbClr val="66B345"/>
        </a:solidFill>
        <a:effectLst/>
      </p:bgPr>
    </p:bg>
    <p:spTree>
      <p:nvGrpSpPr>
        <p:cNvPr id="1" name=""/>
        <p:cNvGrpSpPr/>
        <p:nvPr/>
      </p:nvGrpSpPr>
      <p:grpSpPr>
        <a:xfrm>
          <a:off x="0" y="0"/>
          <a:ext cx="0" cy="0"/>
          <a:chOff x="0" y="0"/>
          <a:chExt cx="0" cy="0"/>
        </a:xfrm>
      </p:grpSpPr>
      <p:sp>
        <p:nvSpPr>
          <p:cNvPr id="13" name="Rectangle"/>
          <p:cNvSpPr/>
          <p:nvPr userDrawn="1"/>
        </p:nvSpPr>
        <p:spPr>
          <a:xfrm>
            <a:off x="10631606" y="0"/>
            <a:ext cx="13752394" cy="13716000"/>
          </a:xfrm>
          <a:prstGeom prst="rect">
            <a:avLst/>
          </a:prstGeom>
          <a:solidFill>
            <a:schemeClr val="tx1"/>
          </a:solidFill>
          <a:ln w="25400">
            <a:solidFill>
              <a:srgbClr val="000000">
                <a:alpha val="0"/>
              </a:srgbClr>
            </a:solidFill>
            <a:miter lim="400000"/>
          </a:ln>
        </p:spPr>
        <p:txBody>
          <a:bodyPr lIns="50800" tIns="50800" rIns="50800" bIns="50800" anchor="ctr"/>
          <a:lstStyle/>
          <a:p>
            <a:pPr algn="ctr" defTabSz="584200">
              <a:lnSpc>
                <a:spcPct val="100000"/>
              </a:lnSpc>
              <a:spcBef>
                <a:spcPts val="0"/>
              </a:spcBef>
              <a:defRPr sz="4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p>
        </p:txBody>
      </p:sp>
      <p:sp>
        <p:nvSpPr>
          <p:cNvPr id="3" name="Title 2"/>
          <p:cNvSpPr>
            <a:spLocks noGrp="1"/>
          </p:cNvSpPr>
          <p:nvPr>
            <p:ph type="title" hasCustomPrompt="1"/>
          </p:nvPr>
        </p:nvSpPr>
        <p:spPr>
          <a:xfrm>
            <a:off x="700643" y="1624085"/>
            <a:ext cx="8961971" cy="5680996"/>
          </a:xfrm>
        </p:spPr>
        <p:txBody>
          <a:bodyPr/>
          <a:lstStyle>
            <a:lvl1pPr>
              <a:lnSpc>
                <a:spcPts val="11300"/>
              </a:lnSpc>
              <a:defRPr sz="11300">
                <a:solidFill>
                  <a:schemeClr val="bg1"/>
                </a:solidFill>
              </a:defRPr>
            </a:lvl1pPr>
          </a:lstStyle>
          <a:p>
            <a:r>
              <a:rPr lang="en-US"/>
              <a:t>Slide Title Here</a:t>
            </a:r>
            <a:endParaRPr lang="et-EE"/>
          </a:p>
        </p:txBody>
      </p:sp>
      <p:sp>
        <p:nvSpPr>
          <p:cNvPr id="14" name="Picture Placeholder 48"/>
          <p:cNvSpPr>
            <a:spLocks noGrp="1" noChangeAspect="1"/>
          </p:cNvSpPr>
          <p:nvPr>
            <p:ph type="pic" sz="quarter" idx="31"/>
          </p:nvPr>
        </p:nvSpPr>
        <p:spPr>
          <a:xfrm>
            <a:off x="10657089" y="0"/>
            <a:ext cx="13716000" cy="13716000"/>
          </a:xfrm>
          <a:prstGeom prst="flowChartConnector">
            <a:avLst/>
          </a:prstGeom>
          <a:solidFill>
            <a:schemeClr val="tx1">
              <a:lumMod val="95000"/>
            </a:schemeClr>
          </a:solidFill>
        </p:spPr>
        <p:txBody>
          <a:bodyPr anchor="ctr">
            <a:normAutofit/>
          </a:bodyPr>
          <a:lstStyle>
            <a:lvl1pPr algn="ctr">
              <a:defRPr sz="5400">
                <a:solidFill>
                  <a:schemeClr val="tx1"/>
                </a:solidFill>
              </a:defRPr>
            </a:lvl1pPr>
          </a:lstStyle>
          <a:p>
            <a:r>
              <a:rPr lang="en-US"/>
              <a:t>Click icon to add picture</a:t>
            </a:r>
          </a:p>
        </p:txBody>
      </p:sp>
      <p:grpSp>
        <p:nvGrpSpPr>
          <p:cNvPr id="15" name="Group 14"/>
          <p:cNvGrpSpPr/>
          <p:nvPr userDrawn="1"/>
        </p:nvGrpSpPr>
        <p:grpSpPr>
          <a:xfrm>
            <a:off x="22074845" y="12861198"/>
            <a:ext cx="1801594" cy="518795"/>
            <a:chOff x="17898626" y="10386053"/>
            <a:chExt cx="1801594" cy="518795"/>
          </a:xfrm>
        </p:grpSpPr>
        <p:sp>
          <p:nvSpPr>
            <p:cNvPr id="16" name="object 5"/>
            <p:cNvSpPr/>
            <p:nvPr/>
          </p:nvSpPr>
          <p:spPr>
            <a:xfrm>
              <a:off x="17898626" y="10386053"/>
              <a:ext cx="511809" cy="518795"/>
            </a:xfrm>
            <a:custGeom>
              <a:avLst/>
              <a:gdLst/>
              <a:ahLst/>
              <a:cxnLst/>
              <a:rect l="l" t="t" r="r" b="b"/>
              <a:pathLst>
                <a:path w="511809" h="518795">
                  <a:moveTo>
                    <a:pt x="255835" y="0"/>
                  </a:moveTo>
                  <a:lnTo>
                    <a:pt x="216027" y="2967"/>
                  </a:lnTo>
                  <a:lnTo>
                    <a:pt x="152784" y="21967"/>
                  </a:lnTo>
                  <a:lnTo>
                    <a:pt x="109526" y="46574"/>
                  </a:lnTo>
                  <a:lnTo>
                    <a:pt x="72290" y="78543"/>
                  </a:lnTo>
                  <a:lnTo>
                    <a:pt x="41896" y="116839"/>
                  </a:lnTo>
                  <a:lnTo>
                    <a:pt x="19169" y="160425"/>
                  </a:lnTo>
                  <a:lnTo>
                    <a:pt x="4929" y="208265"/>
                  </a:lnTo>
                  <a:lnTo>
                    <a:pt x="0" y="259321"/>
                  </a:lnTo>
                  <a:lnTo>
                    <a:pt x="4182" y="306099"/>
                  </a:lnTo>
                  <a:lnTo>
                    <a:pt x="16381" y="350682"/>
                  </a:lnTo>
                  <a:lnTo>
                    <a:pt x="35970" y="391968"/>
                  </a:lnTo>
                  <a:lnTo>
                    <a:pt x="62463" y="429163"/>
                  </a:lnTo>
                  <a:lnTo>
                    <a:pt x="95282" y="461268"/>
                  </a:lnTo>
                  <a:lnTo>
                    <a:pt x="133870" y="487335"/>
                  </a:lnTo>
                  <a:lnTo>
                    <a:pt x="192799" y="510655"/>
                  </a:lnTo>
                  <a:lnTo>
                    <a:pt x="255803" y="518622"/>
                  </a:lnTo>
                  <a:lnTo>
                    <a:pt x="262630" y="518549"/>
                  </a:lnTo>
                  <a:lnTo>
                    <a:pt x="276201" y="517816"/>
                  </a:lnTo>
                  <a:lnTo>
                    <a:pt x="292807" y="515952"/>
                  </a:lnTo>
                  <a:lnTo>
                    <a:pt x="308849" y="513167"/>
                  </a:lnTo>
                  <a:lnTo>
                    <a:pt x="309519" y="512843"/>
                  </a:lnTo>
                  <a:lnTo>
                    <a:pt x="311854" y="512361"/>
                  </a:lnTo>
                  <a:lnTo>
                    <a:pt x="312012" y="512361"/>
                  </a:lnTo>
                  <a:lnTo>
                    <a:pt x="320430" y="510288"/>
                  </a:lnTo>
                  <a:lnTo>
                    <a:pt x="321498" y="509785"/>
                  </a:lnTo>
                  <a:lnTo>
                    <a:pt x="322576" y="509649"/>
                  </a:lnTo>
                  <a:lnTo>
                    <a:pt x="322890" y="509649"/>
                  </a:lnTo>
                  <a:lnTo>
                    <a:pt x="326084" y="508759"/>
                  </a:lnTo>
                  <a:lnTo>
                    <a:pt x="368522" y="492183"/>
                  </a:lnTo>
                  <a:lnTo>
                    <a:pt x="407888" y="467273"/>
                  </a:lnTo>
                  <a:lnTo>
                    <a:pt x="255845" y="467273"/>
                  </a:lnTo>
                  <a:lnTo>
                    <a:pt x="208882" y="461771"/>
                  </a:lnTo>
                  <a:lnTo>
                    <a:pt x="165742" y="446103"/>
                  </a:lnTo>
                  <a:lnTo>
                    <a:pt x="127664" y="421526"/>
                  </a:lnTo>
                  <a:lnTo>
                    <a:pt x="95889" y="389300"/>
                  </a:lnTo>
                  <a:lnTo>
                    <a:pt x="71657" y="350682"/>
                  </a:lnTo>
                  <a:lnTo>
                    <a:pt x="56208" y="306929"/>
                  </a:lnTo>
                  <a:lnTo>
                    <a:pt x="50783" y="259301"/>
                  </a:lnTo>
                  <a:lnTo>
                    <a:pt x="56208" y="211672"/>
                  </a:lnTo>
                  <a:lnTo>
                    <a:pt x="71657" y="167919"/>
                  </a:lnTo>
                  <a:lnTo>
                    <a:pt x="95889" y="129301"/>
                  </a:lnTo>
                  <a:lnTo>
                    <a:pt x="127664" y="97075"/>
                  </a:lnTo>
                  <a:lnTo>
                    <a:pt x="165742" y="72498"/>
                  </a:lnTo>
                  <a:lnTo>
                    <a:pt x="208882" y="56830"/>
                  </a:lnTo>
                  <a:lnTo>
                    <a:pt x="255845" y="51328"/>
                  </a:lnTo>
                  <a:lnTo>
                    <a:pt x="407447" y="51328"/>
                  </a:lnTo>
                  <a:lnTo>
                    <a:pt x="401978" y="46627"/>
                  </a:lnTo>
                  <a:lnTo>
                    <a:pt x="359066" y="22140"/>
                  </a:lnTo>
                  <a:lnTo>
                    <a:pt x="311414" y="6146"/>
                  </a:lnTo>
                  <a:lnTo>
                    <a:pt x="271363" y="429"/>
                  </a:lnTo>
                  <a:lnTo>
                    <a:pt x="265698" y="167"/>
                  </a:lnTo>
                  <a:lnTo>
                    <a:pt x="255835" y="0"/>
                  </a:lnTo>
                  <a:close/>
                </a:path>
                <a:path w="511809" h="518795">
                  <a:moveTo>
                    <a:pt x="501555" y="331539"/>
                  </a:moveTo>
                  <a:lnTo>
                    <a:pt x="448164" y="331539"/>
                  </a:lnTo>
                  <a:lnTo>
                    <a:pt x="425001" y="376877"/>
                  </a:lnTo>
                  <a:lnTo>
                    <a:pt x="392342" y="414442"/>
                  </a:lnTo>
                  <a:lnTo>
                    <a:pt x="352031" y="442911"/>
                  </a:lnTo>
                  <a:lnTo>
                    <a:pt x="305917" y="460962"/>
                  </a:lnTo>
                  <a:lnTo>
                    <a:pt x="255845" y="467273"/>
                  </a:lnTo>
                  <a:lnTo>
                    <a:pt x="407888" y="467273"/>
                  </a:lnTo>
                  <a:lnTo>
                    <a:pt x="451463" y="426428"/>
                  </a:lnTo>
                  <a:lnTo>
                    <a:pt x="489240" y="365550"/>
                  </a:lnTo>
                  <a:lnTo>
                    <a:pt x="501555" y="331539"/>
                  </a:lnTo>
                  <a:close/>
                </a:path>
                <a:path w="511809" h="518795">
                  <a:moveTo>
                    <a:pt x="255835" y="98604"/>
                  </a:moveTo>
                  <a:lnTo>
                    <a:pt x="205765" y="106810"/>
                  </a:lnTo>
                  <a:lnTo>
                    <a:pt x="162243" y="129652"/>
                  </a:lnTo>
                  <a:lnTo>
                    <a:pt x="127897" y="164463"/>
                  </a:lnTo>
                  <a:lnTo>
                    <a:pt x="105360" y="208575"/>
                  </a:lnTo>
                  <a:lnTo>
                    <a:pt x="97264" y="259321"/>
                  </a:lnTo>
                  <a:lnTo>
                    <a:pt x="97836" y="273070"/>
                  </a:lnTo>
                  <a:lnTo>
                    <a:pt x="106373" y="313163"/>
                  </a:lnTo>
                  <a:lnTo>
                    <a:pt x="123884" y="350437"/>
                  </a:lnTo>
                  <a:lnTo>
                    <a:pt x="165890" y="394112"/>
                  </a:lnTo>
                  <a:lnTo>
                    <a:pt x="207443" y="414383"/>
                  </a:lnTo>
                  <a:lnTo>
                    <a:pt x="253636" y="421442"/>
                  </a:lnTo>
                  <a:lnTo>
                    <a:pt x="269021" y="420686"/>
                  </a:lnTo>
                  <a:lnTo>
                    <a:pt x="314210" y="409453"/>
                  </a:lnTo>
                  <a:lnTo>
                    <a:pt x="348539" y="390083"/>
                  </a:lnTo>
                  <a:lnTo>
                    <a:pt x="374485" y="365350"/>
                  </a:lnTo>
                  <a:lnTo>
                    <a:pt x="255772" y="365350"/>
                  </a:lnTo>
                  <a:lnTo>
                    <a:pt x="247247" y="365000"/>
                  </a:lnTo>
                  <a:lnTo>
                    <a:pt x="199356" y="348557"/>
                  </a:lnTo>
                  <a:lnTo>
                    <a:pt x="168844" y="318116"/>
                  </a:lnTo>
                  <a:lnTo>
                    <a:pt x="153126" y="279401"/>
                  </a:lnTo>
                  <a:lnTo>
                    <a:pt x="151266" y="259301"/>
                  </a:lnTo>
                  <a:lnTo>
                    <a:pt x="159493" y="218065"/>
                  </a:lnTo>
                  <a:lnTo>
                    <a:pt x="181925" y="184338"/>
                  </a:lnTo>
                  <a:lnTo>
                    <a:pt x="215169" y="161580"/>
                  </a:lnTo>
                  <a:lnTo>
                    <a:pt x="255835" y="153230"/>
                  </a:lnTo>
                  <a:lnTo>
                    <a:pt x="374311" y="153230"/>
                  </a:lnTo>
                  <a:lnTo>
                    <a:pt x="372447" y="150508"/>
                  </a:lnTo>
                  <a:lnTo>
                    <a:pt x="339035" y="122616"/>
                  </a:lnTo>
                  <a:lnTo>
                    <a:pt x="299441" y="104843"/>
                  </a:lnTo>
                  <a:lnTo>
                    <a:pt x="255835" y="98604"/>
                  </a:lnTo>
                  <a:close/>
                </a:path>
                <a:path w="511809" h="518795">
                  <a:moveTo>
                    <a:pt x="411851" y="288514"/>
                  </a:moveTo>
                  <a:lnTo>
                    <a:pt x="356240" y="288514"/>
                  </a:lnTo>
                  <a:lnTo>
                    <a:pt x="354523" y="293729"/>
                  </a:lnTo>
                  <a:lnTo>
                    <a:pt x="351647" y="301454"/>
                  </a:lnTo>
                  <a:lnTo>
                    <a:pt x="326342" y="337606"/>
                  </a:lnTo>
                  <a:lnTo>
                    <a:pt x="285153" y="361131"/>
                  </a:lnTo>
                  <a:lnTo>
                    <a:pt x="255772" y="365350"/>
                  </a:lnTo>
                  <a:lnTo>
                    <a:pt x="374485" y="365350"/>
                  </a:lnTo>
                  <a:lnTo>
                    <a:pt x="377053" y="362901"/>
                  </a:lnTo>
                  <a:lnTo>
                    <a:pt x="398394" y="329555"/>
                  </a:lnTo>
                  <a:lnTo>
                    <a:pt x="411202" y="291697"/>
                  </a:lnTo>
                  <a:lnTo>
                    <a:pt x="411851" y="288514"/>
                  </a:lnTo>
                  <a:close/>
                </a:path>
                <a:path w="511809" h="518795">
                  <a:moveTo>
                    <a:pt x="407447" y="51328"/>
                  </a:moveTo>
                  <a:lnTo>
                    <a:pt x="255845" y="51328"/>
                  </a:lnTo>
                  <a:lnTo>
                    <a:pt x="304668" y="57222"/>
                  </a:lnTo>
                  <a:lnTo>
                    <a:pt x="349416" y="74061"/>
                  </a:lnTo>
                  <a:lnTo>
                    <a:pt x="388617" y="100578"/>
                  </a:lnTo>
                  <a:lnTo>
                    <a:pt x="420800" y="135506"/>
                  </a:lnTo>
                  <a:lnTo>
                    <a:pt x="444494" y="177580"/>
                  </a:lnTo>
                  <a:lnTo>
                    <a:pt x="458226" y="225532"/>
                  </a:lnTo>
                  <a:lnTo>
                    <a:pt x="458980" y="230139"/>
                  </a:lnTo>
                  <a:lnTo>
                    <a:pt x="251908" y="230401"/>
                  </a:lnTo>
                  <a:lnTo>
                    <a:pt x="241918" y="233673"/>
                  </a:lnTo>
                  <a:lnTo>
                    <a:pt x="234029" y="240059"/>
                  </a:lnTo>
                  <a:lnTo>
                    <a:pt x="228849" y="248846"/>
                  </a:lnTo>
                  <a:lnTo>
                    <a:pt x="226987" y="259321"/>
                  </a:lnTo>
                  <a:lnTo>
                    <a:pt x="228867" y="269764"/>
                  </a:lnTo>
                  <a:lnTo>
                    <a:pt x="234207" y="278559"/>
                  </a:lnTo>
                  <a:lnTo>
                    <a:pt x="242563" y="285034"/>
                  </a:lnTo>
                  <a:lnTo>
                    <a:pt x="253489" y="288514"/>
                  </a:lnTo>
                  <a:lnTo>
                    <a:pt x="509974" y="288514"/>
                  </a:lnTo>
                  <a:lnTo>
                    <a:pt x="510549" y="282766"/>
                  </a:lnTo>
                  <a:lnTo>
                    <a:pt x="511366" y="271771"/>
                  </a:lnTo>
                  <a:lnTo>
                    <a:pt x="511607" y="265845"/>
                  </a:lnTo>
                  <a:lnTo>
                    <a:pt x="511544" y="251908"/>
                  </a:lnTo>
                  <a:lnTo>
                    <a:pt x="506916" y="209459"/>
                  </a:lnTo>
                  <a:lnTo>
                    <a:pt x="492618" y="161023"/>
                  </a:lnTo>
                  <a:lnTo>
                    <a:pt x="469719" y="117071"/>
                  </a:lnTo>
                  <a:lnTo>
                    <a:pt x="439184" y="78604"/>
                  </a:lnTo>
                  <a:lnTo>
                    <a:pt x="407447" y="51328"/>
                  </a:lnTo>
                  <a:close/>
                </a:path>
                <a:path w="511809" h="518795">
                  <a:moveTo>
                    <a:pt x="374311" y="153230"/>
                  </a:moveTo>
                  <a:lnTo>
                    <a:pt x="255835" y="153230"/>
                  </a:lnTo>
                  <a:lnTo>
                    <a:pt x="277362" y="155450"/>
                  </a:lnTo>
                  <a:lnTo>
                    <a:pt x="297591" y="161972"/>
                  </a:lnTo>
                  <a:lnTo>
                    <a:pt x="316075" y="172592"/>
                  </a:lnTo>
                  <a:lnTo>
                    <a:pt x="332366" y="187104"/>
                  </a:lnTo>
                  <a:lnTo>
                    <a:pt x="397506" y="187104"/>
                  </a:lnTo>
                  <a:lnTo>
                    <a:pt x="374311" y="153230"/>
                  </a:lnTo>
                  <a:close/>
                </a:path>
              </a:pathLst>
            </a:custGeom>
            <a:solidFill>
              <a:srgbClr val="FFFFFF"/>
            </a:solidFill>
          </p:spPr>
          <p:txBody>
            <a:bodyPr wrap="square" lIns="0" tIns="0" rIns="0" bIns="0" rtlCol="0"/>
            <a:lstStyle/>
            <a:p>
              <a:pPr algn="l"/>
              <a:endParaRPr/>
            </a:p>
          </p:txBody>
        </p:sp>
        <p:sp>
          <p:nvSpPr>
            <p:cNvPr id="24" name="object 6"/>
            <p:cNvSpPr/>
            <p:nvPr/>
          </p:nvSpPr>
          <p:spPr>
            <a:xfrm>
              <a:off x="18740852" y="10531579"/>
              <a:ext cx="429583" cy="227375"/>
            </a:xfrm>
            <a:prstGeom prst="rect">
              <a:avLst/>
            </a:prstGeom>
            <a:blipFill>
              <a:blip r:embed="rId2" cstate="print"/>
              <a:stretch>
                <a:fillRect/>
              </a:stretch>
            </a:blipFill>
          </p:spPr>
          <p:txBody>
            <a:bodyPr wrap="square" lIns="0" tIns="0" rIns="0" bIns="0" rtlCol="0"/>
            <a:lstStyle/>
            <a:p>
              <a:pPr algn="l"/>
              <a:endParaRPr/>
            </a:p>
          </p:txBody>
        </p:sp>
        <p:sp>
          <p:nvSpPr>
            <p:cNvPr id="25" name="object 7"/>
            <p:cNvSpPr/>
            <p:nvPr/>
          </p:nvSpPr>
          <p:spPr>
            <a:xfrm>
              <a:off x="18511702" y="10531224"/>
              <a:ext cx="207375" cy="227731"/>
            </a:xfrm>
            <a:prstGeom prst="rect">
              <a:avLst/>
            </a:prstGeom>
            <a:blipFill>
              <a:blip r:embed="rId3" cstate="print"/>
              <a:stretch>
                <a:fillRect/>
              </a:stretch>
            </a:blipFill>
          </p:spPr>
          <p:txBody>
            <a:bodyPr wrap="square" lIns="0" tIns="0" rIns="0" bIns="0" rtlCol="0"/>
            <a:lstStyle/>
            <a:p>
              <a:pPr algn="l"/>
              <a:endParaRPr/>
            </a:p>
          </p:txBody>
        </p:sp>
        <p:sp>
          <p:nvSpPr>
            <p:cNvPr id="26" name="object 8"/>
            <p:cNvSpPr/>
            <p:nvPr/>
          </p:nvSpPr>
          <p:spPr>
            <a:xfrm>
              <a:off x="19265207" y="10531224"/>
              <a:ext cx="207645" cy="227965"/>
            </a:xfrm>
            <a:custGeom>
              <a:avLst/>
              <a:gdLst/>
              <a:ahLst/>
              <a:cxnLst/>
              <a:rect l="l" t="t" r="r" b="b"/>
              <a:pathLst>
                <a:path w="207644" h="227965">
                  <a:moveTo>
                    <a:pt x="103693" y="0"/>
                  </a:moveTo>
                  <a:lnTo>
                    <a:pt x="60134" y="8664"/>
                  </a:lnTo>
                  <a:lnTo>
                    <a:pt x="27529" y="32578"/>
                  </a:lnTo>
                  <a:lnTo>
                    <a:pt x="7083" y="68624"/>
                  </a:lnTo>
                  <a:lnTo>
                    <a:pt x="0" y="113682"/>
                  </a:lnTo>
                  <a:lnTo>
                    <a:pt x="0" y="116478"/>
                  </a:lnTo>
                  <a:lnTo>
                    <a:pt x="303" y="119137"/>
                  </a:lnTo>
                  <a:lnTo>
                    <a:pt x="471" y="121860"/>
                  </a:lnTo>
                  <a:lnTo>
                    <a:pt x="418" y="123022"/>
                  </a:lnTo>
                  <a:lnTo>
                    <a:pt x="575" y="124111"/>
                  </a:lnTo>
                  <a:lnTo>
                    <a:pt x="785" y="126687"/>
                  </a:lnTo>
                  <a:lnTo>
                    <a:pt x="764" y="128195"/>
                  </a:lnTo>
                  <a:lnTo>
                    <a:pt x="921" y="129619"/>
                  </a:lnTo>
                  <a:lnTo>
                    <a:pt x="1057" y="129619"/>
                  </a:lnTo>
                  <a:lnTo>
                    <a:pt x="11961" y="170190"/>
                  </a:lnTo>
                  <a:lnTo>
                    <a:pt x="34234" y="201111"/>
                  </a:lnTo>
                  <a:lnTo>
                    <a:pt x="66049" y="220814"/>
                  </a:lnTo>
                  <a:lnTo>
                    <a:pt x="105577" y="227731"/>
                  </a:lnTo>
                  <a:lnTo>
                    <a:pt x="135672" y="224423"/>
                  </a:lnTo>
                  <a:lnTo>
                    <a:pt x="161673" y="214696"/>
                  </a:lnTo>
                  <a:lnTo>
                    <a:pt x="183256" y="198845"/>
                  </a:lnTo>
                  <a:lnTo>
                    <a:pt x="193265" y="185962"/>
                  </a:lnTo>
                  <a:lnTo>
                    <a:pt x="107452" y="185962"/>
                  </a:lnTo>
                  <a:lnTo>
                    <a:pt x="88269" y="182318"/>
                  </a:lnTo>
                  <a:lnTo>
                    <a:pt x="71785" y="171548"/>
                  </a:lnTo>
                  <a:lnTo>
                    <a:pt x="59334" y="153896"/>
                  </a:lnTo>
                  <a:lnTo>
                    <a:pt x="52249" y="129608"/>
                  </a:lnTo>
                  <a:lnTo>
                    <a:pt x="206455" y="129608"/>
                  </a:lnTo>
                  <a:lnTo>
                    <a:pt x="206998" y="124415"/>
                  </a:lnTo>
                  <a:lnTo>
                    <a:pt x="207375" y="119137"/>
                  </a:lnTo>
                  <a:lnTo>
                    <a:pt x="207375" y="113682"/>
                  </a:lnTo>
                  <a:lnTo>
                    <a:pt x="203698" y="90290"/>
                  </a:lnTo>
                  <a:lnTo>
                    <a:pt x="52877" y="90290"/>
                  </a:lnTo>
                  <a:lnTo>
                    <a:pt x="59717" y="69933"/>
                  </a:lnTo>
                  <a:lnTo>
                    <a:pt x="70726" y="54673"/>
                  </a:lnTo>
                  <a:lnTo>
                    <a:pt x="85515" y="45091"/>
                  </a:lnTo>
                  <a:lnTo>
                    <a:pt x="103693" y="41768"/>
                  </a:lnTo>
                  <a:lnTo>
                    <a:pt x="185060" y="41768"/>
                  </a:lnTo>
                  <a:lnTo>
                    <a:pt x="179847" y="32578"/>
                  </a:lnTo>
                  <a:lnTo>
                    <a:pt x="147246" y="8664"/>
                  </a:lnTo>
                  <a:lnTo>
                    <a:pt x="103693" y="0"/>
                  </a:lnTo>
                  <a:close/>
                </a:path>
                <a:path w="207644" h="227965">
                  <a:moveTo>
                    <a:pt x="158330" y="156749"/>
                  </a:moveTo>
                  <a:lnTo>
                    <a:pt x="149053" y="169260"/>
                  </a:lnTo>
                  <a:lnTo>
                    <a:pt x="137599" y="178419"/>
                  </a:lnTo>
                  <a:lnTo>
                    <a:pt x="123790" y="184047"/>
                  </a:lnTo>
                  <a:lnTo>
                    <a:pt x="107452" y="185962"/>
                  </a:lnTo>
                  <a:lnTo>
                    <a:pt x="193265" y="185962"/>
                  </a:lnTo>
                  <a:lnTo>
                    <a:pt x="200098" y="177167"/>
                  </a:lnTo>
                  <a:lnTo>
                    <a:pt x="158330" y="156749"/>
                  </a:lnTo>
                  <a:close/>
                </a:path>
                <a:path w="207644" h="227965">
                  <a:moveTo>
                    <a:pt x="185060" y="41768"/>
                  </a:moveTo>
                  <a:lnTo>
                    <a:pt x="103693" y="41768"/>
                  </a:lnTo>
                  <a:lnTo>
                    <a:pt x="121866" y="45091"/>
                  </a:lnTo>
                  <a:lnTo>
                    <a:pt x="136654" y="54673"/>
                  </a:lnTo>
                  <a:lnTo>
                    <a:pt x="147662" y="69933"/>
                  </a:lnTo>
                  <a:lnTo>
                    <a:pt x="154497" y="90290"/>
                  </a:lnTo>
                  <a:lnTo>
                    <a:pt x="203698" y="90290"/>
                  </a:lnTo>
                  <a:lnTo>
                    <a:pt x="200292" y="68624"/>
                  </a:lnTo>
                  <a:lnTo>
                    <a:pt x="185060" y="41768"/>
                  </a:lnTo>
                  <a:close/>
                </a:path>
              </a:pathLst>
            </a:custGeom>
            <a:solidFill>
              <a:srgbClr val="FFFFFF"/>
            </a:solidFill>
          </p:spPr>
          <p:txBody>
            <a:bodyPr wrap="square" lIns="0" tIns="0" rIns="0" bIns="0" rtlCol="0"/>
            <a:lstStyle/>
            <a:p>
              <a:pPr algn="l"/>
              <a:endParaRPr/>
            </a:p>
          </p:txBody>
        </p:sp>
        <p:sp>
          <p:nvSpPr>
            <p:cNvPr id="27" name="object 9"/>
            <p:cNvSpPr/>
            <p:nvPr/>
          </p:nvSpPr>
          <p:spPr>
            <a:xfrm>
              <a:off x="19492845" y="10531224"/>
              <a:ext cx="207375" cy="227731"/>
            </a:xfrm>
            <a:prstGeom prst="rect">
              <a:avLst/>
            </a:prstGeom>
            <a:blipFill>
              <a:blip r:embed="rId4" cstate="print"/>
              <a:stretch>
                <a:fillRect/>
              </a:stretch>
            </a:blipFill>
          </p:spPr>
          <p:txBody>
            <a:bodyPr wrap="square" lIns="0" tIns="0" rIns="0" bIns="0" rtlCol="0"/>
            <a:lstStyle/>
            <a:p>
              <a:pPr algn="l"/>
              <a:endParaRPr/>
            </a:p>
          </p:txBody>
        </p:sp>
        <p:sp>
          <p:nvSpPr>
            <p:cNvPr id="28" name="object 10"/>
            <p:cNvSpPr/>
            <p:nvPr/>
          </p:nvSpPr>
          <p:spPr>
            <a:xfrm>
              <a:off x="19202482" y="10712627"/>
              <a:ext cx="48895" cy="46990"/>
            </a:xfrm>
            <a:custGeom>
              <a:avLst/>
              <a:gdLst/>
              <a:ahLst/>
              <a:cxnLst/>
              <a:rect l="l" t="t" r="r" b="b"/>
              <a:pathLst>
                <a:path w="48894" h="46990">
                  <a:moveTo>
                    <a:pt x="41506" y="0"/>
                  </a:moveTo>
                  <a:lnTo>
                    <a:pt x="6847" y="0"/>
                  </a:lnTo>
                  <a:lnTo>
                    <a:pt x="0" y="6847"/>
                  </a:lnTo>
                  <a:lnTo>
                    <a:pt x="0" y="40040"/>
                  </a:lnTo>
                  <a:lnTo>
                    <a:pt x="6847" y="46878"/>
                  </a:lnTo>
                  <a:lnTo>
                    <a:pt x="41506" y="46878"/>
                  </a:lnTo>
                  <a:lnTo>
                    <a:pt x="48344" y="40040"/>
                  </a:lnTo>
                  <a:lnTo>
                    <a:pt x="48344" y="6847"/>
                  </a:lnTo>
                  <a:lnTo>
                    <a:pt x="41506" y="0"/>
                  </a:lnTo>
                  <a:close/>
                </a:path>
              </a:pathLst>
            </a:custGeom>
            <a:solidFill>
              <a:srgbClr val="FFFFFF"/>
            </a:solidFill>
          </p:spPr>
          <p:txBody>
            <a:bodyPr wrap="square" lIns="0" tIns="0" rIns="0" bIns="0" rtlCol="0"/>
            <a:lstStyle/>
            <a:p>
              <a:pPr algn="l"/>
              <a:endParaRPr/>
            </a:p>
          </p:txBody>
        </p:sp>
      </p:grpSp>
      <p:grpSp>
        <p:nvGrpSpPr>
          <p:cNvPr id="18" name="Group 17"/>
          <p:cNvGrpSpPr/>
          <p:nvPr userDrawn="1"/>
        </p:nvGrpSpPr>
        <p:grpSpPr>
          <a:xfrm>
            <a:off x="22129434" y="12869748"/>
            <a:ext cx="1801594" cy="518795"/>
            <a:chOff x="17898626" y="10386055"/>
            <a:chExt cx="1801594" cy="518795"/>
          </a:xfrm>
        </p:grpSpPr>
        <p:sp>
          <p:nvSpPr>
            <p:cNvPr id="19" name="object 7"/>
            <p:cNvSpPr/>
            <p:nvPr/>
          </p:nvSpPr>
          <p:spPr>
            <a:xfrm>
              <a:off x="17898626" y="10386055"/>
              <a:ext cx="511809" cy="518795"/>
            </a:xfrm>
            <a:custGeom>
              <a:avLst/>
              <a:gdLst/>
              <a:ahLst/>
              <a:cxnLst/>
              <a:rect l="l" t="t" r="r" b="b"/>
              <a:pathLst>
                <a:path w="511809" h="518795">
                  <a:moveTo>
                    <a:pt x="255835" y="0"/>
                  </a:moveTo>
                  <a:lnTo>
                    <a:pt x="216027" y="2963"/>
                  </a:lnTo>
                  <a:lnTo>
                    <a:pt x="152784" y="21966"/>
                  </a:lnTo>
                  <a:lnTo>
                    <a:pt x="109526" y="46571"/>
                  </a:lnTo>
                  <a:lnTo>
                    <a:pt x="72290" y="78539"/>
                  </a:lnTo>
                  <a:lnTo>
                    <a:pt x="41896" y="116833"/>
                  </a:lnTo>
                  <a:lnTo>
                    <a:pt x="19169" y="160417"/>
                  </a:lnTo>
                  <a:lnTo>
                    <a:pt x="4929" y="208255"/>
                  </a:lnTo>
                  <a:lnTo>
                    <a:pt x="0" y="259311"/>
                  </a:lnTo>
                  <a:lnTo>
                    <a:pt x="4182" y="306093"/>
                  </a:lnTo>
                  <a:lnTo>
                    <a:pt x="16381" y="350678"/>
                  </a:lnTo>
                  <a:lnTo>
                    <a:pt x="35970" y="391967"/>
                  </a:lnTo>
                  <a:lnTo>
                    <a:pt x="62463" y="429163"/>
                  </a:lnTo>
                  <a:lnTo>
                    <a:pt x="95282" y="461268"/>
                  </a:lnTo>
                  <a:lnTo>
                    <a:pt x="133870" y="487335"/>
                  </a:lnTo>
                  <a:lnTo>
                    <a:pt x="192799" y="510655"/>
                  </a:lnTo>
                  <a:lnTo>
                    <a:pt x="255803" y="518622"/>
                  </a:lnTo>
                  <a:lnTo>
                    <a:pt x="262630" y="518539"/>
                  </a:lnTo>
                  <a:lnTo>
                    <a:pt x="276201" y="517806"/>
                  </a:lnTo>
                  <a:lnTo>
                    <a:pt x="292807" y="515942"/>
                  </a:lnTo>
                  <a:lnTo>
                    <a:pt x="308849" y="513167"/>
                  </a:lnTo>
                  <a:lnTo>
                    <a:pt x="309519" y="512843"/>
                  </a:lnTo>
                  <a:lnTo>
                    <a:pt x="311854" y="512361"/>
                  </a:lnTo>
                  <a:lnTo>
                    <a:pt x="312012" y="512361"/>
                  </a:lnTo>
                  <a:lnTo>
                    <a:pt x="320430" y="510288"/>
                  </a:lnTo>
                  <a:lnTo>
                    <a:pt x="321498" y="509785"/>
                  </a:lnTo>
                  <a:lnTo>
                    <a:pt x="322576" y="509649"/>
                  </a:lnTo>
                  <a:lnTo>
                    <a:pt x="322890" y="509649"/>
                  </a:lnTo>
                  <a:lnTo>
                    <a:pt x="326084" y="508759"/>
                  </a:lnTo>
                  <a:lnTo>
                    <a:pt x="368522" y="492183"/>
                  </a:lnTo>
                  <a:lnTo>
                    <a:pt x="407888" y="467273"/>
                  </a:lnTo>
                  <a:lnTo>
                    <a:pt x="255845" y="467273"/>
                  </a:lnTo>
                  <a:lnTo>
                    <a:pt x="208882" y="461771"/>
                  </a:lnTo>
                  <a:lnTo>
                    <a:pt x="165742" y="446102"/>
                  </a:lnTo>
                  <a:lnTo>
                    <a:pt x="127664" y="421526"/>
                  </a:lnTo>
                  <a:lnTo>
                    <a:pt x="95889" y="389298"/>
                  </a:lnTo>
                  <a:lnTo>
                    <a:pt x="71657" y="350678"/>
                  </a:lnTo>
                  <a:lnTo>
                    <a:pt x="56208" y="306923"/>
                  </a:lnTo>
                  <a:lnTo>
                    <a:pt x="50783" y="259290"/>
                  </a:lnTo>
                  <a:lnTo>
                    <a:pt x="56208" y="211665"/>
                  </a:lnTo>
                  <a:lnTo>
                    <a:pt x="71657" y="167916"/>
                  </a:lnTo>
                  <a:lnTo>
                    <a:pt x="95889" y="129299"/>
                  </a:lnTo>
                  <a:lnTo>
                    <a:pt x="127664" y="97074"/>
                  </a:lnTo>
                  <a:lnTo>
                    <a:pt x="165742" y="72498"/>
                  </a:lnTo>
                  <a:lnTo>
                    <a:pt x="208882" y="56830"/>
                  </a:lnTo>
                  <a:lnTo>
                    <a:pt x="255845" y="51328"/>
                  </a:lnTo>
                  <a:lnTo>
                    <a:pt x="407447" y="51328"/>
                  </a:lnTo>
                  <a:lnTo>
                    <a:pt x="401978" y="46627"/>
                  </a:lnTo>
                  <a:lnTo>
                    <a:pt x="359066" y="22140"/>
                  </a:lnTo>
                  <a:lnTo>
                    <a:pt x="311414" y="6146"/>
                  </a:lnTo>
                  <a:lnTo>
                    <a:pt x="271363" y="418"/>
                  </a:lnTo>
                  <a:lnTo>
                    <a:pt x="265698" y="167"/>
                  </a:lnTo>
                  <a:lnTo>
                    <a:pt x="255835" y="0"/>
                  </a:lnTo>
                  <a:close/>
                </a:path>
                <a:path w="511809" h="518795">
                  <a:moveTo>
                    <a:pt x="501555" y="331539"/>
                  </a:moveTo>
                  <a:lnTo>
                    <a:pt x="448164" y="331539"/>
                  </a:lnTo>
                  <a:lnTo>
                    <a:pt x="425001" y="376877"/>
                  </a:lnTo>
                  <a:lnTo>
                    <a:pt x="392342" y="414442"/>
                  </a:lnTo>
                  <a:lnTo>
                    <a:pt x="352031" y="442911"/>
                  </a:lnTo>
                  <a:lnTo>
                    <a:pt x="305917" y="460962"/>
                  </a:lnTo>
                  <a:lnTo>
                    <a:pt x="255845" y="467273"/>
                  </a:lnTo>
                  <a:lnTo>
                    <a:pt x="407888" y="467273"/>
                  </a:lnTo>
                  <a:lnTo>
                    <a:pt x="451463" y="426426"/>
                  </a:lnTo>
                  <a:lnTo>
                    <a:pt x="489240" y="365545"/>
                  </a:lnTo>
                  <a:lnTo>
                    <a:pt x="501555" y="331539"/>
                  </a:lnTo>
                  <a:close/>
                </a:path>
                <a:path w="511809" h="518795">
                  <a:moveTo>
                    <a:pt x="255835" y="98604"/>
                  </a:moveTo>
                  <a:lnTo>
                    <a:pt x="205765" y="106810"/>
                  </a:lnTo>
                  <a:lnTo>
                    <a:pt x="162243" y="129652"/>
                  </a:lnTo>
                  <a:lnTo>
                    <a:pt x="127897" y="164460"/>
                  </a:lnTo>
                  <a:lnTo>
                    <a:pt x="105360" y="208569"/>
                  </a:lnTo>
                  <a:lnTo>
                    <a:pt x="97264" y="259311"/>
                  </a:lnTo>
                  <a:lnTo>
                    <a:pt x="97836" y="273060"/>
                  </a:lnTo>
                  <a:lnTo>
                    <a:pt x="106373" y="313152"/>
                  </a:lnTo>
                  <a:lnTo>
                    <a:pt x="123884" y="350433"/>
                  </a:lnTo>
                  <a:lnTo>
                    <a:pt x="165890" y="394111"/>
                  </a:lnTo>
                  <a:lnTo>
                    <a:pt x="207443" y="414383"/>
                  </a:lnTo>
                  <a:lnTo>
                    <a:pt x="253636" y="421442"/>
                  </a:lnTo>
                  <a:lnTo>
                    <a:pt x="269021" y="420686"/>
                  </a:lnTo>
                  <a:lnTo>
                    <a:pt x="314210" y="409453"/>
                  </a:lnTo>
                  <a:lnTo>
                    <a:pt x="348539" y="390083"/>
                  </a:lnTo>
                  <a:lnTo>
                    <a:pt x="374496" y="365339"/>
                  </a:lnTo>
                  <a:lnTo>
                    <a:pt x="255772" y="365339"/>
                  </a:lnTo>
                  <a:lnTo>
                    <a:pt x="247247" y="364991"/>
                  </a:lnTo>
                  <a:lnTo>
                    <a:pt x="199356" y="348557"/>
                  </a:lnTo>
                  <a:lnTo>
                    <a:pt x="168844" y="318116"/>
                  </a:lnTo>
                  <a:lnTo>
                    <a:pt x="153126" y="279392"/>
                  </a:lnTo>
                  <a:lnTo>
                    <a:pt x="151266" y="259290"/>
                  </a:lnTo>
                  <a:lnTo>
                    <a:pt x="159493" y="218060"/>
                  </a:lnTo>
                  <a:lnTo>
                    <a:pt x="181925" y="184337"/>
                  </a:lnTo>
                  <a:lnTo>
                    <a:pt x="215169" y="161580"/>
                  </a:lnTo>
                  <a:lnTo>
                    <a:pt x="255835" y="153230"/>
                  </a:lnTo>
                  <a:lnTo>
                    <a:pt x="374314" y="153230"/>
                  </a:lnTo>
                  <a:lnTo>
                    <a:pt x="372447" y="150504"/>
                  </a:lnTo>
                  <a:lnTo>
                    <a:pt x="339035" y="122612"/>
                  </a:lnTo>
                  <a:lnTo>
                    <a:pt x="299441" y="104841"/>
                  </a:lnTo>
                  <a:lnTo>
                    <a:pt x="255835" y="98604"/>
                  </a:lnTo>
                  <a:close/>
                </a:path>
                <a:path w="511809" h="518795">
                  <a:moveTo>
                    <a:pt x="411851" y="288514"/>
                  </a:moveTo>
                  <a:lnTo>
                    <a:pt x="356240" y="288514"/>
                  </a:lnTo>
                  <a:lnTo>
                    <a:pt x="354523" y="293729"/>
                  </a:lnTo>
                  <a:lnTo>
                    <a:pt x="351647" y="301454"/>
                  </a:lnTo>
                  <a:lnTo>
                    <a:pt x="326342" y="337600"/>
                  </a:lnTo>
                  <a:lnTo>
                    <a:pt x="285153" y="361129"/>
                  </a:lnTo>
                  <a:lnTo>
                    <a:pt x="255772" y="365339"/>
                  </a:lnTo>
                  <a:lnTo>
                    <a:pt x="374496" y="365339"/>
                  </a:lnTo>
                  <a:lnTo>
                    <a:pt x="377053" y="362901"/>
                  </a:lnTo>
                  <a:lnTo>
                    <a:pt x="398394" y="329555"/>
                  </a:lnTo>
                  <a:lnTo>
                    <a:pt x="411202" y="291697"/>
                  </a:lnTo>
                  <a:lnTo>
                    <a:pt x="411851" y="288514"/>
                  </a:lnTo>
                  <a:close/>
                </a:path>
                <a:path w="511809" h="518795">
                  <a:moveTo>
                    <a:pt x="407447" y="51328"/>
                  </a:moveTo>
                  <a:lnTo>
                    <a:pt x="255845" y="51328"/>
                  </a:lnTo>
                  <a:lnTo>
                    <a:pt x="304668" y="57222"/>
                  </a:lnTo>
                  <a:lnTo>
                    <a:pt x="349416" y="74061"/>
                  </a:lnTo>
                  <a:lnTo>
                    <a:pt x="388617" y="100578"/>
                  </a:lnTo>
                  <a:lnTo>
                    <a:pt x="420800" y="135506"/>
                  </a:lnTo>
                  <a:lnTo>
                    <a:pt x="444494" y="177580"/>
                  </a:lnTo>
                  <a:lnTo>
                    <a:pt x="458226" y="225532"/>
                  </a:lnTo>
                  <a:lnTo>
                    <a:pt x="458980" y="230139"/>
                  </a:lnTo>
                  <a:lnTo>
                    <a:pt x="251908" y="230401"/>
                  </a:lnTo>
                  <a:lnTo>
                    <a:pt x="241918" y="233672"/>
                  </a:lnTo>
                  <a:lnTo>
                    <a:pt x="234029" y="240058"/>
                  </a:lnTo>
                  <a:lnTo>
                    <a:pt x="228849" y="248842"/>
                  </a:lnTo>
                  <a:lnTo>
                    <a:pt x="226987" y="259311"/>
                  </a:lnTo>
                  <a:lnTo>
                    <a:pt x="228867" y="269755"/>
                  </a:lnTo>
                  <a:lnTo>
                    <a:pt x="234207" y="278554"/>
                  </a:lnTo>
                  <a:lnTo>
                    <a:pt x="242563" y="285032"/>
                  </a:lnTo>
                  <a:lnTo>
                    <a:pt x="253489" y="288514"/>
                  </a:lnTo>
                  <a:lnTo>
                    <a:pt x="509974" y="288514"/>
                  </a:lnTo>
                  <a:lnTo>
                    <a:pt x="510549" y="282766"/>
                  </a:lnTo>
                  <a:lnTo>
                    <a:pt x="511366" y="271771"/>
                  </a:lnTo>
                  <a:lnTo>
                    <a:pt x="511607" y="265845"/>
                  </a:lnTo>
                  <a:lnTo>
                    <a:pt x="511544" y="251908"/>
                  </a:lnTo>
                  <a:lnTo>
                    <a:pt x="506916" y="209459"/>
                  </a:lnTo>
                  <a:lnTo>
                    <a:pt x="492618" y="161023"/>
                  </a:lnTo>
                  <a:lnTo>
                    <a:pt x="469719" y="117071"/>
                  </a:lnTo>
                  <a:lnTo>
                    <a:pt x="439184" y="78604"/>
                  </a:lnTo>
                  <a:lnTo>
                    <a:pt x="407447" y="51328"/>
                  </a:lnTo>
                  <a:close/>
                </a:path>
                <a:path w="511809" h="518795">
                  <a:moveTo>
                    <a:pt x="374314" y="153230"/>
                  </a:moveTo>
                  <a:lnTo>
                    <a:pt x="255835" y="153230"/>
                  </a:lnTo>
                  <a:lnTo>
                    <a:pt x="277362" y="155450"/>
                  </a:lnTo>
                  <a:lnTo>
                    <a:pt x="297591" y="161972"/>
                  </a:lnTo>
                  <a:lnTo>
                    <a:pt x="316075" y="172592"/>
                  </a:lnTo>
                  <a:lnTo>
                    <a:pt x="332366" y="187104"/>
                  </a:lnTo>
                  <a:lnTo>
                    <a:pt x="397506" y="187104"/>
                  </a:lnTo>
                  <a:lnTo>
                    <a:pt x="374314" y="153230"/>
                  </a:lnTo>
                  <a:close/>
                </a:path>
              </a:pathLst>
            </a:custGeom>
            <a:solidFill>
              <a:srgbClr val="11D139"/>
            </a:solidFill>
          </p:spPr>
          <p:txBody>
            <a:bodyPr wrap="square" lIns="0" tIns="0" rIns="0" bIns="0" rtlCol="0"/>
            <a:lstStyle/>
            <a:p>
              <a:endParaRPr/>
            </a:p>
          </p:txBody>
        </p:sp>
        <p:sp>
          <p:nvSpPr>
            <p:cNvPr id="20" name="object 8"/>
            <p:cNvSpPr/>
            <p:nvPr/>
          </p:nvSpPr>
          <p:spPr>
            <a:xfrm>
              <a:off x="18740852" y="10531581"/>
              <a:ext cx="429583" cy="227375"/>
            </a:xfrm>
            <a:prstGeom prst="rect">
              <a:avLst/>
            </a:prstGeom>
            <a:blipFill>
              <a:blip r:embed="rId5" cstate="print"/>
              <a:stretch>
                <a:fillRect/>
              </a:stretch>
            </a:blipFill>
          </p:spPr>
          <p:txBody>
            <a:bodyPr wrap="square" lIns="0" tIns="0" rIns="0" bIns="0" rtlCol="0"/>
            <a:lstStyle/>
            <a:p>
              <a:endParaRPr/>
            </a:p>
          </p:txBody>
        </p:sp>
        <p:sp>
          <p:nvSpPr>
            <p:cNvPr id="21" name="object 9"/>
            <p:cNvSpPr/>
            <p:nvPr/>
          </p:nvSpPr>
          <p:spPr>
            <a:xfrm>
              <a:off x="18511702" y="10531226"/>
              <a:ext cx="207375" cy="227731"/>
            </a:xfrm>
            <a:prstGeom prst="rect">
              <a:avLst/>
            </a:prstGeom>
            <a:blipFill>
              <a:blip r:embed="rId6" cstate="print"/>
              <a:stretch>
                <a:fillRect/>
              </a:stretch>
            </a:blipFill>
          </p:spPr>
          <p:txBody>
            <a:bodyPr wrap="square" lIns="0" tIns="0" rIns="0" bIns="0" rtlCol="0"/>
            <a:lstStyle/>
            <a:p>
              <a:endParaRPr/>
            </a:p>
          </p:txBody>
        </p:sp>
        <p:sp>
          <p:nvSpPr>
            <p:cNvPr id="22" name="object 10"/>
            <p:cNvSpPr/>
            <p:nvPr/>
          </p:nvSpPr>
          <p:spPr>
            <a:xfrm>
              <a:off x="19265207" y="10531226"/>
              <a:ext cx="207645" cy="227965"/>
            </a:xfrm>
            <a:custGeom>
              <a:avLst/>
              <a:gdLst/>
              <a:ahLst/>
              <a:cxnLst/>
              <a:rect l="l" t="t" r="r" b="b"/>
              <a:pathLst>
                <a:path w="207644" h="227965">
                  <a:moveTo>
                    <a:pt x="103693" y="0"/>
                  </a:moveTo>
                  <a:lnTo>
                    <a:pt x="60134" y="8664"/>
                  </a:lnTo>
                  <a:lnTo>
                    <a:pt x="27529" y="32578"/>
                  </a:lnTo>
                  <a:lnTo>
                    <a:pt x="7083" y="68624"/>
                  </a:lnTo>
                  <a:lnTo>
                    <a:pt x="0" y="113682"/>
                  </a:lnTo>
                  <a:lnTo>
                    <a:pt x="0" y="116478"/>
                  </a:lnTo>
                  <a:lnTo>
                    <a:pt x="303" y="119137"/>
                  </a:lnTo>
                  <a:lnTo>
                    <a:pt x="471" y="121849"/>
                  </a:lnTo>
                  <a:lnTo>
                    <a:pt x="418" y="123022"/>
                  </a:lnTo>
                  <a:lnTo>
                    <a:pt x="575" y="124111"/>
                  </a:lnTo>
                  <a:lnTo>
                    <a:pt x="785" y="126687"/>
                  </a:lnTo>
                  <a:lnTo>
                    <a:pt x="764" y="128195"/>
                  </a:lnTo>
                  <a:lnTo>
                    <a:pt x="921" y="129619"/>
                  </a:lnTo>
                  <a:lnTo>
                    <a:pt x="1057" y="129619"/>
                  </a:lnTo>
                  <a:lnTo>
                    <a:pt x="11961" y="170190"/>
                  </a:lnTo>
                  <a:lnTo>
                    <a:pt x="34234" y="201111"/>
                  </a:lnTo>
                  <a:lnTo>
                    <a:pt x="66049" y="220814"/>
                  </a:lnTo>
                  <a:lnTo>
                    <a:pt x="105577" y="227731"/>
                  </a:lnTo>
                  <a:lnTo>
                    <a:pt x="135672" y="224423"/>
                  </a:lnTo>
                  <a:lnTo>
                    <a:pt x="161673" y="214696"/>
                  </a:lnTo>
                  <a:lnTo>
                    <a:pt x="183256" y="198845"/>
                  </a:lnTo>
                  <a:lnTo>
                    <a:pt x="193273" y="185952"/>
                  </a:lnTo>
                  <a:lnTo>
                    <a:pt x="107452" y="185952"/>
                  </a:lnTo>
                  <a:lnTo>
                    <a:pt x="88269" y="182309"/>
                  </a:lnTo>
                  <a:lnTo>
                    <a:pt x="71785" y="171543"/>
                  </a:lnTo>
                  <a:lnTo>
                    <a:pt x="59334" y="153895"/>
                  </a:lnTo>
                  <a:lnTo>
                    <a:pt x="52249" y="129608"/>
                  </a:lnTo>
                  <a:lnTo>
                    <a:pt x="206455" y="129608"/>
                  </a:lnTo>
                  <a:lnTo>
                    <a:pt x="206998" y="124415"/>
                  </a:lnTo>
                  <a:lnTo>
                    <a:pt x="207375" y="119137"/>
                  </a:lnTo>
                  <a:lnTo>
                    <a:pt x="207375" y="113682"/>
                  </a:lnTo>
                  <a:lnTo>
                    <a:pt x="203698" y="90290"/>
                  </a:lnTo>
                  <a:lnTo>
                    <a:pt x="52877" y="90290"/>
                  </a:lnTo>
                  <a:lnTo>
                    <a:pt x="59717" y="69932"/>
                  </a:lnTo>
                  <a:lnTo>
                    <a:pt x="70726" y="54668"/>
                  </a:lnTo>
                  <a:lnTo>
                    <a:pt x="85515" y="45082"/>
                  </a:lnTo>
                  <a:lnTo>
                    <a:pt x="103693" y="41757"/>
                  </a:lnTo>
                  <a:lnTo>
                    <a:pt x="185054" y="41757"/>
                  </a:lnTo>
                  <a:lnTo>
                    <a:pt x="179847" y="32578"/>
                  </a:lnTo>
                  <a:lnTo>
                    <a:pt x="147246" y="8664"/>
                  </a:lnTo>
                  <a:lnTo>
                    <a:pt x="103693" y="0"/>
                  </a:lnTo>
                  <a:close/>
                </a:path>
                <a:path w="207644" h="227965">
                  <a:moveTo>
                    <a:pt x="158330" y="156738"/>
                  </a:moveTo>
                  <a:lnTo>
                    <a:pt x="149053" y="169254"/>
                  </a:lnTo>
                  <a:lnTo>
                    <a:pt x="137599" y="178413"/>
                  </a:lnTo>
                  <a:lnTo>
                    <a:pt x="123790" y="184038"/>
                  </a:lnTo>
                  <a:lnTo>
                    <a:pt x="107452" y="185952"/>
                  </a:lnTo>
                  <a:lnTo>
                    <a:pt x="193273" y="185952"/>
                  </a:lnTo>
                  <a:lnTo>
                    <a:pt x="200098" y="177167"/>
                  </a:lnTo>
                  <a:lnTo>
                    <a:pt x="158330" y="156738"/>
                  </a:lnTo>
                  <a:close/>
                </a:path>
                <a:path w="207644" h="227965">
                  <a:moveTo>
                    <a:pt x="185054" y="41757"/>
                  </a:moveTo>
                  <a:lnTo>
                    <a:pt x="103693" y="41757"/>
                  </a:lnTo>
                  <a:lnTo>
                    <a:pt x="121866" y="45082"/>
                  </a:lnTo>
                  <a:lnTo>
                    <a:pt x="136654" y="54668"/>
                  </a:lnTo>
                  <a:lnTo>
                    <a:pt x="147662" y="69932"/>
                  </a:lnTo>
                  <a:lnTo>
                    <a:pt x="154497" y="90290"/>
                  </a:lnTo>
                  <a:lnTo>
                    <a:pt x="203698" y="90290"/>
                  </a:lnTo>
                  <a:lnTo>
                    <a:pt x="200292" y="68624"/>
                  </a:lnTo>
                  <a:lnTo>
                    <a:pt x="185054" y="41757"/>
                  </a:lnTo>
                  <a:close/>
                </a:path>
              </a:pathLst>
            </a:custGeom>
            <a:solidFill>
              <a:srgbClr val="000000"/>
            </a:solidFill>
          </p:spPr>
          <p:txBody>
            <a:bodyPr wrap="square" lIns="0" tIns="0" rIns="0" bIns="0" rtlCol="0"/>
            <a:lstStyle/>
            <a:p>
              <a:endParaRPr/>
            </a:p>
          </p:txBody>
        </p:sp>
        <p:sp>
          <p:nvSpPr>
            <p:cNvPr id="23" name="object 11"/>
            <p:cNvSpPr/>
            <p:nvPr/>
          </p:nvSpPr>
          <p:spPr>
            <a:xfrm>
              <a:off x="19492845" y="10531226"/>
              <a:ext cx="207375" cy="227731"/>
            </a:xfrm>
            <a:prstGeom prst="rect">
              <a:avLst/>
            </a:prstGeom>
            <a:blipFill>
              <a:blip r:embed="rId7" cstate="print"/>
              <a:stretch>
                <a:fillRect/>
              </a:stretch>
            </a:blipFill>
          </p:spPr>
          <p:txBody>
            <a:bodyPr wrap="square" lIns="0" tIns="0" rIns="0" bIns="0" rtlCol="0"/>
            <a:lstStyle/>
            <a:p>
              <a:endParaRPr/>
            </a:p>
          </p:txBody>
        </p:sp>
        <p:sp>
          <p:nvSpPr>
            <p:cNvPr id="29" name="object 12"/>
            <p:cNvSpPr/>
            <p:nvPr/>
          </p:nvSpPr>
          <p:spPr>
            <a:xfrm>
              <a:off x="19202482" y="10712618"/>
              <a:ext cx="48895" cy="46990"/>
            </a:xfrm>
            <a:custGeom>
              <a:avLst/>
              <a:gdLst/>
              <a:ahLst/>
              <a:cxnLst/>
              <a:rect l="l" t="t" r="r" b="b"/>
              <a:pathLst>
                <a:path w="48894" h="46990">
                  <a:moveTo>
                    <a:pt x="41506" y="0"/>
                  </a:moveTo>
                  <a:lnTo>
                    <a:pt x="6847" y="0"/>
                  </a:lnTo>
                  <a:lnTo>
                    <a:pt x="0" y="6858"/>
                  </a:lnTo>
                  <a:lnTo>
                    <a:pt x="0" y="40051"/>
                  </a:lnTo>
                  <a:lnTo>
                    <a:pt x="6847" y="46888"/>
                  </a:lnTo>
                  <a:lnTo>
                    <a:pt x="41506" y="46888"/>
                  </a:lnTo>
                  <a:lnTo>
                    <a:pt x="48344" y="40051"/>
                  </a:lnTo>
                  <a:lnTo>
                    <a:pt x="48344" y="6858"/>
                  </a:lnTo>
                  <a:lnTo>
                    <a:pt x="41506" y="0"/>
                  </a:lnTo>
                  <a:close/>
                </a:path>
              </a:pathLst>
            </a:custGeom>
            <a:solidFill>
              <a:srgbClr val="000000"/>
            </a:solidFill>
          </p:spPr>
          <p:txBody>
            <a:bodyPr wrap="square" lIns="0" tIns="0" rIns="0" bIns="0" rtlCol="0"/>
            <a:lstStyle/>
            <a:p>
              <a:endParaRPr/>
            </a:p>
          </p:txBody>
        </p:sp>
      </p:grpSp>
      <p:sp>
        <p:nvSpPr>
          <p:cNvPr id="30" name="Text Placeholder 8"/>
          <p:cNvSpPr>
            <a:spLocks noGrp="1"/>
          </p:cNvSpPr>
          <p:nvPr>
            <p:ph type="body" sz="quarter" idx="32"/>
          </p:nvPr>
        </p:nvSpPr>
        <p:spPr>
          <a:xfrm>
            <a:off x="687597" y="7465334"/>
            <a:ext cx="8995934" cy="5549940"/>
          </a:xfrm>
        </p:spPr>
        <p:txBody>
          <a:bodyPr anchor="t">
            <a:normAutofit/>
          </a:bodyPr>
          <a:lstStyle>
            <a:lvl1pPr marL="93663" indent="-550863">
              <a:lnSpc>
                <a:spcPct val="100000"/>
              </a:lnSpc>
              <a:spcBef>
                <a:spcPts val="2000"/>
              </a:spcBef>
              <a:buClr>
                <a:schemeClr val="tx2"/>
              </a:buClr>
              <a:buSzPct val="100000"/>
              <a:buFont typeface="Arial" panose="020B0604020202020204" pitchFamily="34" charset="0"/>
              <a:buChar char="•"/>
              <a:tabLst/>
              <a:defRPr sz="4400" b="0">
                <a:solidFill>
                  <a:schemeClr val="tx1"/>
                </a:solidFill>
                <a:latin typeface="+mn-lt"/>
              </a:defRPr>
            </a:lvl1pPr>
            <a:lvl2pPr marL="844550" indent="-571500" defTabSz="1440000">
              <a:spcBef>
                <a:spcPts val="2000"/>
              </a:spcBef>
              <a:buClr>
                <a:schemeClr val="tx1"/>
              </a:buClr>
              <a:buFont typeface="Arial" panose="020B0604020202020204" pitchFamily="34" charset="0"/>
              <a:buChar char="•"/>
              <a:tabLst>
                <a:tab pos="792000" algn="l"/>
                <a:tab pos="1152000" algn="l"/>
                <a:tab pos="1512000" algn="l"/>
              </a:tabLst>
              <a:defRPr sz="4400" b="0">
                <a:solidFill>
                  <a:schemeClr val="tx1"/>
                </a:solidFill>
                <a:latin typeface="+mn-lt"/>
              </a:defRPr>
            </a:lvl2pPr>
            <a:lvl3pPr marL="1174750" indent="-539750">
              <a:spcBef>
                <a:spcPts val="2000"/>
              </a:spcBef>
              <a:buClr>
                <a:schemeClr val="tx1"/>
              </a:buClr>
              <a:buFont typeface="Arial" panose="020B0604020202020204" pitchFamily="34" charset="0"/>
              <a:buChar char="•"/>
              <a:tabLst/>
              <a:defRPr lang="en-US" sz="4400" b="0" i="0" u="none" strike="noStrike" cap="none" spc="0" baseline="0" dirty="0" smtClean="0">
                <a:solidFill>
                  <a:schemeClr val="tx1"/>
                </a:solidFill>
                <a:uFillTx/>
                <a:latin typeface="+mn-lt"/>
                <a:ea typeface="Open Sans"/>
                <a:cs typeface="Open Sans"/>
                <a:sym typeface="Open Sans"/>
              </a:defRPr>
            </a:lvl3pPr>
            <a:lvl4pPr marL="900113" indent="-273050">
              <a:spcBef>
                <a:spcPts val="2000"/>
              </a:spcBef>
              <a:buClr>
                <a:schemeClr val="tx1"/>
              </a:buClr>
              <a:buFont typeface="Arial" panose="020B0604020202020204" pitchFamily="34" charset="0"/>
              <a:buChar char="•"/>
              <a:defRPr sz="4400" b="0">
                <a:solidFill>
                  <a:schemeClr val="tx1"/>
                </a:solidFill>
                <a:latin typeface="+mn-lt"/>
              </a:defRPr>
            </a:lvl4pPr>
            <a:lvl5pPr marL="1350963" indent="-273050">
              <a:spcBef>
                <a:spcPts val="2000"/>
              </a:spcBef>
              <a:buClr>
                <a:schemeClr val="tx1"/>
              </a:buClr>
              <a:buFont typeface="Arial" panose="020B0604020202020204" pitchFamily="34" charset="0"/>
              <a:buChar char="•"/>
              <a:defRPr sz="4400" b="0">
                <a:solidFill>
                  <a:schemeClr val="tx1"/>
                </a:solidFill>
                <a:latin typeface="+mn-lt"/>
              </a:defRPr>
            </a:lvl5pPr>
            <a:lvl6pPr marL="685800" indent="-685800">
              <a:buFont typeface="Arial" panose="020B0604020202020204" pitchFamily="34" charset="0"/>
              <a:buChar char="•"/>
              <a:defRPr/>
            </a:lvl6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4078234468"/>
      </p:ext>
    </p:extLst>
  </p:cSld>
  <p:clrMapOvr>
    <a:overrideClrMapping bg1="dk1" tx1="lt1" bg2="dk2" tx2="lt2" accent1="accent1" accent2="accent2" accent3="accent3" accent4="accent4" accent5="accent5" accent6="accent6" hlink="hlink" folHlink="folHlink"/>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lide Title Here C">
    <p:bg>
      <p:bgPr>
        <a:solidFill>
          <a:srgbClr val="66B345"/>
        </a:solidFill>
        <a:effectLst/>
      </p:bgPr>
    </p:bg>
    <p:spTree>
      <p:nvGrpSpPr>
        <p:cNvPr id="1" name=""/>
        <p:cNvGrpSpPr/>
        <p:nvPr/>
      </p:nvGrpSpPr>
      <p:grpSpPr>
        <a:xfrm>
          <a:off x="0" y="0"/>
          <a:ext cx="0" cy="0"/>
          <a:chOff x="0" y="0"/>
          <a:chExt cx="0" cy="0"/>
        </a:xfrm>
      </p:grpSpPr>
      <p:sp>
        <p:nvSpPr>
          <p:cNvPr id="2" name="Oval 1"/>
          <p:cNvSpPr>
            <a:spLocks noChangeAspect="1"/>
          </p:cNvSpPr>
          <p:nvPr userDrawn="1"/>
        </p:nvSpPr>
        <p:spPr>
          <a:xfrm>
            <a:off x="13578" y="27296"/>
            <a:ext cx="13680000" cy="13680000"/>
          </a:xfrm>
          <a:prstGeom prst="ellipse">
            <a:avLst/>
          </a:prstGeom>
          <a:solidFill>
            <a:schemeClr val="tx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t-EE"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3" name="Title 2"/>
          <p:cNvSpPr>
            <a:spLocks noGrp="1"/>
          </p:cNvSpPr>
          <p:nvPr>
            <p:ph type="title" hasCustomPrompt="1"/>
          </p:nvPr>
        </p:nvSpPr>
        <p:spPr>
          <a:xfrm>
            <a:off x="1792464" y="2374711"/>
            <a:ext cx="8961971" cy="3248186"/>
          </a:xfrm>
        </p:spPr>
        <p:txBody>
          <a:bodyPr/>
          <a:lstStyle>
            <a:lvl1pPr>
              <a:lnSpc>
                <a:spcPts val="11300"/>
              </a:lnSpc>
              <a:defRPr sz="11300">
                <a:solidFill>
                  <a:schemeClr val="bg1"/>
                </a:solidFill>
              </a:defRPr>
            </a:lvl1pPr>
          </a:lstStyle>
          <a:p>
            <a:r>
              <a:rPr lang="en-US"/>
              <a:t>Slide Title Here</a:t>
            </a:r>
            <a:endParaRPr lang="et-EE"/>
          </a:p>
        </p:txBody>
      </p:sp>
      <p:grpSp>
        <p:nvGrpSpPr>
          <p:cNvPr id="15" name="Group 14"/>
          <p:cNvGrpSpPr/>
          <p:nvPr userDrawn="1"/>
        </p:nvGrpSpPr>
        <p:grpSpPr>
          <a:xfrm>
            <a:off x="22115789" y="12956734"/>
            <a:ext cx="1801594" cy="518795"/>
            <a:chOff x="17898626" y="10386053"/>
            <a:chExt cx="1801594" cy="518795"/>
          </a:xfrm>
        </p:grpSpPr>
        <p:sp>
          <p:nvSpPr>
            <p:cNvPr id="16" name="object 5"/>
            <p:cNvSpPr/>
            <p:nvPr/>
          </p:nvSpPr>
          <p:spPr>
            <a:xfrm>
              <a:off x="17898626" y="10386053"/>
              <a:ext cx="511809" cy="518795"/>
            </a:xfrm>
            <a:custGeom>
              <a:avLst/>
              <a:gdLst/>
              <a:ahLst/>
              <a:cxnLst/>
              <a:rect l="l" t="t" r="r" b="b"/>
              <a:pathLst>
                <a:path w="511809" h="518795">
                  <a:moveTo>
                    <a:pt x="255835" y="0"/>
                  </a:moveTo>
                  <a:lnTo>
                    <a:pt x="216027" y="2967"/>
                  </a:lnTo>
                  <a:lnTo>
                    <a:pt x="152784" y="21967"/>
                  </a:lnTo>
                  <a:lnTo>
                    <a:pt x="109526" y="46574"/>
                  </a:lnTo>
                  <a:lnTo>
                    <a:pt x="72290" y="78543"/>
                  </a:lnTo>
                  <a:lnTo>
                    <a:pt x="41896" y="116839"/>
                  </a:lnTo>
                  <a:lnTo>
                    <a:pt x="19169" y="160425"/>
                  </a:lnTo>
                  <a:lnTo>
                    <a:pt x="4929" y="208265"/>
                  </a:lnTo>
                  <a:lnTo>
                    <a:pt x="0" y="259321"/>
                  </a:lnTo>
                  <a:lnTo>
                    <a:pt x="4182" y="306099"/>
                  </a:lnTo>
                  <a:lnTo>
                    <a:pt x="16381" y="350682"/>
                  </a:lnTo>
                  <a:lnTo>
                    <a:pt x="35970" y="391968"/>
                  </a:lnTo>
                  <a:lnTo>
                    <a:pt x="62463" y="429163"/>
                  </a:lnTo>
                  <a:lnTo>
                    <a:pt x="95282" y="461268"/>
                  </a:lnTo>
                  <a:lnTo>
                    <a:pt x="133870" y="487335"/>
                  </a:lnTo>
                  <a:lnTo>
                    <a:pt x="192799" y="510655"/>
                  </a:lnTo>
                  <a:lnTo>
                    <a:pt x="255803" y="518622"/>
                  </a:lnTo>
                  <a:lnTo>
                    <a:pt x="262630" y="518549"/>
                  </a:lnTo>
                  <a:lnTo>
                    <a:pt x="276201" y="517816"/>
                  </a:lnTo>
                  <a:lnTo>
                    <a:pt x="292807" y="515952"/>
                  </a:lnTo>
                  <a:lnTo>
                    <a:pt x="308849" y="513167"/>
                  </a:lnTo>
                  <a:lnTo>
                    <a:pt x="309519" y="512843"/>
                  </a:lnTo>
                  <a:lnTo>
                    <a:pt x="311854" y="512361"/>
                  </a:lnTo>
                  <a:lnTo>
                    <a:pt x="312012" y="512361"/>
                  </a:lnTo>
                  <a:lnTo>
                    <a:pt x="320430" y="510288"/>
                  </a:lnTo>
                  <a:lnTo>
                    <a:pt x="321498" y="509785"/>
                  </a:lnTo>
                  <a:lnTo>
                    <a:pt x="322576" y="509649"/>
                  </a:lnTo>
                  <a:lnTo>
                    <a:pt x="322890" y="509649"/>
                  </a:lnTo>
                  <a:lnTo>
                    <a:pt x="326084" y="508759"/>
                  </a:lnTo>
                  <a:lnTo>
                    <a:pt x="368522" y="492183"/>
                  </a:lnTo>
                  <a:lnTo>
                    <a:pt x="407888" y="467273"/>
                  </a:lnTo>
                  <a:lnTo>
                    <a:pt x="255845" y="467273"/>
                  </a:lnTo>
                  <a:lnTo>
                    <a:pt x="208882" y="461771"/>
                  </a:lnTo>
                  <a:lnTo>
                    <a:pt x="165742" y="446103"/>
                  </a:lnTo>
                  <a:lnTo>
                    <a:pt x="127664" y="421526"/>
                  </a:lnTo>
                  <a:lnTo>
                    <a:pt x="95889" y="389300"/>
                  </a:lnTo>
                  <a:lnTo>
                    <a:pt x="71657" y="350682"/>
                  </a:lnTo>
                  <a:lnTo>
                    <a:pt x="56208" y="306929"/>
                  </a:lnTo>
                  <a:lnTo>
                    <a:pt x="50783" y="259301"/>
                  </a:lnTo>
                  <a:lnTo>
                    <a:pt x="56208" y="211672"/>
                  </a:lnTo>
                  <a:lnTo>
                    <a:pt x="71657" y="167919"/>
                  </a:lnTo>
                  <a:lnTo>
                    <a:pt x="95889" y="129301"/>
                  </a:lnTo>
                  <a:lnTo>
                    <a:pt x="127664" y="97075"/>
                  </a:lnTo>
                  <a:lnTo>
                    <a:pt x="165742" y="72498"/>
                  </a:lnTo>
                  <a:lnTo>
                    <a:pt x="208882" y="56830"/>
                  </a:lnTo>
                  <a:lnTo>
                    <a:pt x="255845" y="51328"/>
                  </a:lnTo>
                  <a:lnTo>
                    <a:pt x="407447" y="51328"/>
                  </a:lnTo>
                  <a:lnTo>
                    <a:pt x="401978" y="46627"/>
                  </a:lnTo>
                  <a:lnTo>
                    <a:pt x="359066" y="22140"/>
                  </a:lnTo>
                  <a:lnTo>
                    <a:pt x="311414" y="6146"/>
                  </a:lnTo>
                  <a:lnTo>
                    <a:pt x="271363" y="429"/>
                  </a:lnTo>
                  <a:lnTo>
                    <a:pt x="265698" y="167"/>
                  </a:lnTo>
                  <a:lnTo>
                    <a:pt x="255835" y="0"/>
                  </a:lnTo>
                  <a:close/>
                </a:path>
                <a:path w="511809" h="518795">
                  <a:moveTo>
                    <a:pt x="501555" y="331539"/>
                  </a:moveTo>
                  <a:lnTo>
                    <a:pt x="448164" y="331539"/>
                  </a:lnTo>
                  <a:lnTo>
                    <a:pt x="425001" y="376877"/>
                  </a:lnTo>
                  <a:lnTo>
                    <a:pt x="392342" y="414442"/>
                  </a:lnTo>
                  <a:lnTo>
                    <a:pt x="352031" y="442911"/>
                  </a:lnTo>
                  <a:lnTo>
                    <a:pt x="305917" y="460962"/>
                  </a:lnTo>
                  <a:lnTo>
                    <a:pt x="255845" y="467273"/>
                  </a:lnTo>
                  <a:lnTo>
                    <a:pt x="407888" y="467273"/>
                  </a:lnTo>
                  <a:lnTo>
                    <a:pt x="451463" y="426428"/>
                  </a:lnTo>
                  <a:lnTo>
                    <a:pt x="489240" y="365550"/>
                  </a:lnTo>
                  <a:lnTo>
                    <a:pt x="501555" y="331539"/>
                  </a:lnTo>
                  <a:close/>
                </a:path>
                <a:path w="511809" h="518795">
                  <a:moveTo>
                    <a:pt x="255835" y="98604"/>
                  </a:moveTo>
                  <a:lnTo>
                    <a:pt x="205765" y="106810"/>
                  </a:lnTo>
                  <a:lnTo>
                    <a:pt x="162243" y="129652"/>
                  </a:lnTo>
                  <a:lnTo>
                    <a:pt x="127897" y="164463"/>
                  </a:lnTo>
                  <a:lnTo>
                    <a:pt x="105360" y="208575"/>
                  </a:lnTo>
                  <a:lnTo>
                    <a:pt x="97264" y="259321"/>
                  </a:lnTo>
                  <a:lnTo>
                    <a:pt x="97836" y="273070"/>
                  </a:lnTo>
                  <a:lnTo>
                    <a:pt x="106373" y="313163"/>
                  </a:lnTo>
                  <a:lnTo>
                    <a:pt x="123884" y="350437"/>
                  </a:lnTo>
                  <a:lnTo>
                    <a:pt x="165890" y="394112"/>
                  </a:lnTo>
                  <a:lnTo>
                    <a:pt x="207443" y="414383"/>
                  </a:lnTo>
                  <a:lnTo>
                    <a:pt x="253636" y="421442"/>
                  </a:lnTo>
                  <a:lnTo>
                    <a:pt x="269021" y="420686"/>
                  </a:lnTo>
                  <a:lnTo>
                    <a:pt x="314210" y="409453"/>
                  </a:lnTo>
                  <a:lnTo>
                    <a:pt x="348539" y="390083"/>
                  </a:lnTo>
                  <a:lnTo>
                    <a:pt x="374485" y="365350"/>
                  </a:lnTo>
                  <a:lnTo>
                    <a:pt x="255772" y="365350"/>
                  </a:lnTo>
                  <a:lnTo>
                    <a:pt x="247247" y="365000"/>
                  </a:lnTo>
                  <a:lnTo>
                    <a:pt x="199356" y="348557"/>
                  </a:lnTo>
                  <a:lnTo>
                    <a:pt x="168844" y="318116"/>
                  </a:lnTo>
                  <a:lnTo>
                    <a:pt x="153126" y="279401"/>
                  </a:lnTo>
                  <a:lnTo>
                    <a:pt x="151266" y="259301"/>
                  </a:lnTo>
                  <a:lnTo>
                    <a:pt x="159493" y="218065"/>
                  </a:lnTo>
                  <a:lnTo>
                    <a:pt x="181925" y="184338"/>
                  </a:lnTo>
                  <a:lnTo>
                    <a:pt x="215169" y="161580"/>
                  </a:lnTo>
                  <a:lnTo>
                    <a:pt x="255835" y="153230"/>
                  </a:lnTo>
                  <a:lnTo>
                    <a:pt x="374311" y="153230"/>
                  </a:lnTo>
                  <a:lnTo>
                    <a:pt x="372447" y="150508"/>
                  </a:lnTo>
                  <a:lnTo>
                    <a:pt x="339035" y="122616"/>
                  </a:lnTo>
                  <a:lnTo>
                    <a:pt x="299441" y="104843"/>
                  </a:lnTo>
                  <a:lnTo>
                    <a:pt x="255835" y="98604"/>
                  </a:lnTo>
                  <a:close/>
                </a:path>
                <a:path w="511809" h="518795">
                  <a:moveTo>
                    <a:pt x="411851" y="288514"/>
                  </a:moveTo>
                  <a:lnTo>
                    <a:pt x="356240" y="288514"/>
                  </a:lnTo>
                  <a:lnTo>
                    <a:pt x="354523" y="293729"/>
                  </a:lnTo>
                  <a:lnTo>
                    <a:pt x="351647" y="301454"/>
                  </a:lnTo>
                  <a:lnTo>
                    <a:pt x="326342" y="337606"/>
                  </a:lnTo>
                  <a:lnTo>
                    <a:pt x="285153" y="361131"/>
                  </a:lnTo>
                  <a:lnTo>
                    <a:pt x="255772" y="365350"/>
                  </a:lnTo>
                  <a:lnTo>
                    <a:pt x="374485" y="365350"/>
                  </a:lnTo>
                  <a:lnTo>
                    <a:pt x="377053" y="362901"/>
                  </a:lnTo>
                  <a:lnTo>
                    <a:pt x="398394" y="329555"/>
                  </a:lnTo>
                  <a:lnTo>
                    <a:pt x="411202" y="291697"/>
                  </a:lnTo>
                  <a:lnTo>
                    <a:pt x="411851" y="288514"/>
                  </a:lnTo>
                  <a:close/>
                </a:path>
                <a:path w="511809" h="518795">
                  <a:moveTo>
                    <a:pt x="407447" y="51328"/>
                  </a:moveTo>
                  <a:lnTo>
                    <a:pt x="255845" y="51328"/>
                  </a:lnTo>
                  <a:lnTo>
                    <a:pt x="304668" y="57222"/>
                  </a:lnTo>
                  <a:lnTo>
                    <a:pt x="349416" y="74061"/>
                  </a:lnTo>
                  <a:lnTo>
                    <a:pt x="388617" y="100578"/>
                  </a:lnTo>
                  <a:lnTo>
                    <a:pt x="420800" y="135506"/>
                  </a:lnTo>
                  <a:lnTo>
                    <a:pt x="444494" y="177580"/>
                  </a:lnTo>
                  <a:lnTo>
                    <a:pt x="458226" y="225532"/>
                  </a:lnTo>
                  <a:lnTo>
                    <a:pt x="458980" y="230139"/>
                  </a:lnTo>
                  <a:lnTo>
                    <a:pt x="251908" y="230401"/>
                  </a:lnTo>
                  <a:lnTo>
                    <a:pt x="241918" y="233673"/>
                  </a:lnTo>
                  <a:lnTo>
                    <a:pt x="234029" y="240059"/>
                  </a:lnTo>
                  <a:lnTo>
                    <a:pt x="228849" y="248846"/>
                  </a:lnTo>
                  <a:lnTo>
                    <a:pt x="226987" y="259321"/>
                  </a:lnTo>
                  <a:lnTo>
                    <a:pt x="228867" y="269764"/>
                  </a:lnTo>
                  <a:lnTo>
                    <a:pt x="234207" y="278559"/>
                  </a:lnTo>
                  <a:lnTo>
                    <a:pt x="242563" y="285034"/>
                  </a:lnTo>
                  <a:lnTo>
                    <a:pt x="253489" y="288514"/>
                  </a:lnTo>
                  <a:lnTo>
                    <a:pt x="509974" y="288514"/>
                  </a:lnTo>
                  <a:lnTo>
                    <a:pt x="510549" y="282766"/>
                  </a:lnTo>
                  <a:lnTo>
                    <a:pt x="511366" y="271771"/>
                  </a:lnTo>
                  <a:lnTo>
                    <a:pt x="511607" y="265845"/>
                  </a:lnTo>
                  <a:lnTo>
                    <a:pt x="511544" y="251908"/>
                  </a:lnTo>
                  <a:lnTo>
                    <a:pt x="506916" y="209459"/>
                  </a:lnTo>
                  <a:lnTo>
                    <a:pt x="492618" y="161023"/>
                  </a:lnTo>
                  <a:lnTo>
                    <a:pt x="469719" y="117071"/>
                  </a:lnTo>
                  <a:lnTo>
                    <a:pt x="439184" y="78604"/>
                  </a:lnTo>
                  <a:lnTo>
                    <a:pt x="407447" y="51328"/>
                  </a:lnTo>
                  <a:close/>
                </a:path>
                <a:path w="511809" h="518795">
                  <a:moveTo>
                    <a:pt x="374311" y="153230"/>
                  </a:moveTo>
                  <a:lnTo>
                    <a:pt x="255835" y="153230"/>
                  </a:lnTo>
                  <a:lnTo>
                    <a:pt x="277362" y="155450"/>
                  </a:lnTo>
                  <a:lnTo>
                    <a:pt x="297591" y="161972"/>
                  </a:lnTo>
                  <a:lnTo>
                    <a:pt x="316075" y="172592"/>
                  </a:lnTo>
                  <a:lnTo>
                    <a:pt x="332366" y="187104"/>
                  </a:lnTo>
                  <a:lnTo>
                    <a:pt x="397506" y="187104"/>
                  </a:lnTo>
                  <a:lnTo>
                    <a:pt x="374311" y="153230"/>
                  </a:lnTo>
                  <a:close/>
                </a:path>
              </a:pathLst>
            </a:custGeom>
            <a:solidFill>
              <a:srgbClr val="FFFFFF"/>
            </a:solidFill>
          </p:spPr>
          <p:txBody>
            <a:bodyPr wrap="square" lIns="0" tIns="0" rIns="0" bIns="0" rtlCol="0"/>
            <a:lstStyle/>
            <a:p>
              <a:pPr algn="l"/>
              <a:endParaRPr/>
            </a:p>
          </p:txBody>
        </p:sp>
        <p:sp>
          <p:nvSpPr>
            <p:cNvPr id="24" name="object 6"/>
            <p:cNvSpPr/>
            <p:nvPr/>
          </p:nvSpPr>
          <p:spPr>
            <a:xfrm>
              <a:off x="18740852" y="10531579"/>
              <a:ext cx="429583" cy="227375"/>
            </a:xfrm>
            <a:prstGeom prst="rect">
              <a:avLst/>
            </a:prstGeom>
            <a:blipFill>
              <a:blip r:embed="rId2" cstate="print"/>
              <a:stretch>
                <a:fillRect/>
              </a:stretch>
            </a:blipFill>
          </p:spPr>
          <p:txBody>
            <a:bodyPr wrap="square" lIns="0" tIns="0" rIns="0" bIns="0" rtlCol="0"/>
            <a:lstStyle/>
            <a:p>
              <a:pPr algn="l"/>
              <a:endParaRPr/>
            </a:p>
          </p:txBody>
        </p:sp>
        <p:sp>
          <p:nvSpPr>
            <p:cNvPr id="25" name="object 7"/>
            <p:cNvSpPr/>
            <p:nvPr/>
          </p:nvSpPr>
          <p:spPr>
            <a:xfrm>
              <a:off x="18511702" y="10531224"/>
              <a:ext cx="207375" cy="227731"/>
            </a:xfrm>
            <a:prstGeom prst="rect">
              <a:avLst/>
            </a:prstGeom>
            <a:blipFill>
              <a:blip r:embed="rId3" cstate="print"/>
              <a:stretch>
                <a:fillRect/>
              </a:stretch>
            </a:blipFill>
          </p:spPr>
          <p:txBody>
            <a:bodyPr wrap="square" lIns="0" tIns="0" rIns="0" bIns="0" rtlCol="0"/>
            <a:lstStyle/>
            <a:p>
              <a:pPr algn="l"/>
              <a:endParaRPr/>
            </a:p>
          </p:txBody>
        </p:sp>
        <p:sp>
          <p:nvSpPr>
            <p:cNvPr id="26" name="object 8"/>
            <p:cNvSpPr/>
            <p:nvPr/>
          </p:nvSpPr>
          <p:spPr>
            <a:xfrm>
              <a:off x="19265207" y="10531224"/>
              <a:ext cx="207645" cy="227965"/>
            </a:xfrm>
            <a:custGeom>
              <a:avLst/>
              <a:gdLst/>
              <a:ahLst/>
              <a:cxnLst/>
              <a:rect l="l" t="t" r="r" b="b"/>
              <a:pathLst>
                <a:path w="207644" h="227965">
                  <a:moveTo>
                    <a:pt x="103693" y="0"/>
                  </a:moveTo>
                  <a:lnTo>
                    <a:pt x="60134" y="8664"/>
                  </a:lnTo>
                  <a:lnTo>
                    <a:pt x="27529" y="32578"/>
                  </a:lnTo>
                  <a:lnTo>
                    <a:pt x="7083" y="68624"/>
                  </a:lnTo>
                  <a:lnTo>
                    <a:pt x="0" y="113682"/>
                  </a:lnTo>
                  <a:lnTo>
                    <a:pt x="0" y="116478"/>
                  </a:lnTo>
                  <a:lnTo>
                    <a:pt x="303" y="119137"/>
                  </a:lnTo>
                  <a:lnTo>
                    <a:pt x="471" y="121860"/>
                  </a:lnTo>
                  <a:lnTo>
                    <a:pt x="418" y="123022"/>
                  </a:lnTo>
                  <a:lnTo>
                    <a:pt x="575" y="124111"/>
                  </a:lnTo>
                  <a:lnTo>
                    <a:pt x="785" y="126687"/>
                  </a:lnTo>
                  <a:lnTo>
                    <a:pt x="764" y="128195"/>
                  </a:lnTo>
                  <a:lnTo>
                    <a:pt x="921" y="129619"/>
                  </a:lnTo>
                  <a:lnTo>
                    <a:pt x="1057" y="129619"/>
                  </a:lnTo>
                  <a:lnTo>
                    <a:pt x="11961" y="170190"/>
                  </a:lnTo>
                  <a:lnTo>
                    <a:pt x="34234" y="201111"/>
                  </a:lnTo>
                  <a:lnTo>
                    <a:pt x="66049" y="220814"/>
                  </a:lnTo>
                  <a:lnTo>
                    <a:pt x="105577" y="227731"/>
                  </a:lnTo>
                  <a:lnTo>
                    <a:pt x="135672" y="224423"/>
                  </a:lnTo>
                  <a:lnTo>
                    <a:pt x="161673" y="214696"/>
                  </a:lnTo>
                  <a:lnTo>
                    <a:pt x="183256" y="198845"/>
                  </a:lnTo>
                  <a:lnTo>
                    <a:pt x="193265" y="185962"/>
                  </a:lnTo>
                  <a:lnTo>
                    <a:pt x="107452" y="185962"/>
                  </a:lnTo>
                  <a:lnTo>
                    <a:pt x="88269" y="182318"/>
                  </a:lnTo>
                  <a:lnTo>
                    <a:pt x="71785" y="171548"/>
                  </a:lnTo>
                  <a:lnTo>
                    <a:pt x="59334" y="153896"/>
                  </a:lnTo>
                  <a:lnTo>
                    <a:pt x="52249" y="129608"/>
                  </a:lnTo>
                  <a:lnTo>
                    <a:pt x="206455" y="129608"/>
                  </a:lnTo>
                  <a:lnTo>
                    <a:pt x="206998" y="124415"/>
                  </a:lnTo>
                  <a:lnTo>
                    <a:pt x="207375" y="119137"/>
                  </a:lnTo>
                  <a:lnTo>
                    <a:pt x="207375" y="113682"/>
                  </a:lnTo>
                  <a:lnTo>
                    <a:pt x="203698" y="90290"/>
                  </a:lnTo>
                  <a:lnTo>
                    <a:pt x="52877" y="90290"/>
                  </a:lnTo>
                  <a:lnTo>
                    <a:pt x="59717" y="69933"/>
                  </a:lnTo>
                  <a:lnTo>
                    <a:pt x="70726" y="54673"/>
                  </a:lnTo>
                  <a:lnTo>
                    <a:pt x="85515" y="45091"/>
                  </a:lnTo>
                  <a:lnTo>
                    <a:pt x="103693" y="41768"/>
                  </a:lnTo>
                  <a:lnTo>
                    <a:pt x="185060" y="41768"/>
                  </a:lnTo>
                  <a:lnTo>
                    <a:pt x="179847" y="32578"/>
                  </a:lnTo>
                  <a:lnTo>
                    <a:pt x="147246" y="8664"/>
                  </a:lnTo>
                  <a:lnTo>
                    <a:pt x="103693" y="0"/>
                  </a:lnTo>
                  <a:close/>
                </a:path>
                <a:path w="207644" h="227965">
                  <a:moveTo>
                    <a:pt x="158330" y="156749"/>
                  </a:moveTo>
                  <a:lnTo>
                    <a:pt x="149053" y="169260"/>
                  </a:lnTo>
                  <a:lnTo>
                    <a:pt x="137599" y="178419"/>
                  </a:lnTo>
                  <a:lnTo>
                    <a:pt x="123790" y="184047"/>
                  </a:lnTo>
                  <a:lnTo>
                    <a:pt x="107452" y="185962"/>
                  </a:lnTo>
                  <a:lnTo>
                    <a:pt x="193265" y="185962"/>
                  </a:lnTo>
                  <a:lnTo>
                    <a:pt x="200098" y="177167"/>
                  </a:lnTo>
                  <a:lnTo>
                    <a:pt x="158330" y="156749"/>
                  </a:lnTo>
                  <a:close/>
                </a:path>
                <a:path w="207644" h="227965">
                  <a:moveTo>
                    <a:pt x="185060" y="41768"/>
                  </a:moveTo>
                  <a:lnTo>
                    <a:pt x="103693" y="41768"/>
                  </a:lnTo>
                  <a:lnTo>
                    <a:pt x="121866" y="45091"/>
                  </a:lnTo>
                  <a:lnTo>
                    <a:pt x="136654" y="54673"/>
                  </a:lnTo>
                  <a:lnTo>
                    <a:pt x="147662" y="69933"/>
                  </a:lnTo>
                  <a:lnTo>
                    <a:pt x="154497" y="90290"/>
                  </a:lnTo>
                  <a:lnTo>
                    <a:pt x="203698" y="90290"/>
                  </a:lnTo>
                  <a:lnTo>
                    <a:pt x="200292" y="68624"/>
                  </a:lnTo>
                  <a:lnTo>
                    <a:pt x="185060" y="41768"/>
                  </a:lnTo>
                  <a:close/>
                </a:path>
              </a:pathLst>
            </a:custGeom>
            <a:solidFill>
              <a:srgbClr val="FFFFFF"/>
            </a:solidFill>
          </p:spPr>
          <p:txBody>
            <a:bodyPr wrap="square" lIns="0" tIns="0" rIns="0" bIns="0" rtlCol="0"/>
            <a:lstStyle/>
            <a:p>
              <a:pPr algn="l"/>
              <a:endParaRPr/>
            </a:p>
          </p:txBody>
        </p:sp>
        <p:sp>
          <p:nvSpPr>
            <p:cNvPr id="27" name="object 9"/>
            <p:cNvSpPr/>
            <p:nvPr/>
          </p:nvSpPr>
          <p:spPr>
            <a:xfrm>
              <a:off x="19492845" y="10531224"/>
              <a:ext cx="207375" cy="227731"/>
            </a:xfrm>
            <a:prstGeom prst="rect">
              <a:avLst/>
            </a:prstGeom>
            <a:blipFill>
              <a:blip r:embed="rId4" cstate="print"/>
              <a:stretch>
                <a:fillRect/>
              </a:stretch>
            </a:blipFill>
          </p:spPr>
          <p:txBody>
            <a:bodyPr wrap="square" lIns="0" tIns="0" rIns="0" bIns="0" rtlCol="0"/>
            <a:lstStyle/>
            <a:p>
              <a:pPr algn="l"/>
              <a:endParaRPr/>
            </a:p>
          </p:txBody>
        </p:sp>
        <p:sp>
          <p:nvSpPr>
            <p:cNvPr id="28" name="object 10"/>
            <p:cNvSpPr/>
            <p:nvPr/>
          </p:nvSpPr>
          <p:spPr>
            <a:xfrm>
              <a:off x="19202482" y="10712627"/>
              <a:ext cx="48895" cy="46990"/>
            </a:xfrm>
            <a:custGeom>
              <a:avLst/>
              <a:gdLst/>
              <a:ahLst/>
              <a:cxnLst/>
              <a:rect l="l" t="t" r="r" b="b"/>
              <a:pathLst>
                <a:path w="48894" h="46990">
                  <a:moveTo>
                    <a:pt x="41506" y="0"/>
                  </a:moveTo>
                  <a:lnTo>
                    <a:pt x="6847" y="0"/>
                  </a:lnTo>
                  <a:lnTo>
                    <a:pt x="0" y="6847"/>
                  </a:lnTo>
                  <a:lnTo>
                    <a:pt x="0" y="40040"/>
                  </a:lnTo>
                  <a:lnTo>
                    <a:pt x="6847" y="46878"/>
                  </a:lnTo>
                  <a:lnTo>
                    <a:pt x="41506" y="46878"/>
                  </a:lnTo>
                  <a:lnTo>
                    <a:pt x="48344" y="40040"/>
                  </a:lnTo>
                  <a:lnTo>
                    <a:pt x="48344" y="6847"/>
                  </a:lnTo>
                  <a:lnTo>
                    <a:pt x="41506" y="0"/>
                  </a:lnTo>
                  <a:close/>
                </a:path>
              </a:pathLst>
            </a:custGeom>
            <a:solidFill>
              <a:srgbClr val="FFFFFF"/>
            </a:solidFill>
          </p:spPr>
          <p:txBody>
            <a:bodyPr wrap="square" lIns="0" tIns="0" rIns="0" bIns="0" rtlCol="0"/>
            <a:lstStyle/>
            <a:p>
              <a:pPr algn="l"/>
              <a:endParaRPr/>
            </a:p>
          </p:txBody>
        </p:sp>
      </p:grpSp>
      <p:sp>
        <p:nvSpPr>
          <p:cNvPr id="13" name="Text Placeholder 8"/>
          <p:cNvSpPr>
            <a:spLocks noGrp="1"/>
          </p:cNvSpPr>
          <p:nvPr>
            <p:ph type="body" sz="quarter" idx="32"/>
          </p:nvPr>
        </p:nvSpPr>
        <p:spPr>
          <a:xfrm>
            <a:off x="1765770" y="5841610"/>
            <a:ext cx="8995934" cy="5527387"/>
          </a:xfrm>
        </p:spPr>
        <p:txBody>
          <a:bodyPr anchor="t">
            <a:normAutofit/>
          </a:bodyPr>
          <a:lstStyle>
            <a:lvl1pPr marL="114300" indent="-571500">
              <a:lnSpc>
                <a:spcPct val="100000"/>
              </a:lnSpc>
              <a:spcBef>
                <a:spcPts val="2000"/>
              </a:spcBef>
              <a:buClr>
                <a:srgbClr val="11D13A"/>
              </a:buClr>
              <a:buSzPct val="100000"/>
              <a:buFont typeface="Arial" panose="020B0604020202020204" pitchFamily="34" charset="0"/>
              <a:buChar char="•"/>
              <a:defRPr sz="4400" b="0">
                <a:solidFill>
                  <a:schemeClr val="bg1"/>
                </a:solidFill>
                <a:latin typeface="+mn-lt"/>
              </a:defRPr>
            </a:lvl1pPr>
            <a:lvl2pPr marL="931500" indent="-571500" defTabSz="1440000">
              <a:spcBef>
                <a:spcPts val="2000"/>
              </a:spcBef>
              <a:buClr>
                <a:srgbClr val="11D13A"/>
              </a:buClr>
              <a:buFont typeface="Arial" panose="020B0604020202020204" pitchFamily="34" charset="0"/>
              <a:buChar char="•"/>
              <a:tabLst>
                <a:tab pos="792000" algn="l"/>
                <a:tab pos="1152000" algn="l"/>
                <a:tab pos="1512000" algn="l"/>
              </a:tabLst>
              <a:defRPr sz="4400" b="0">
                <a:solidFill>
                  <a:schemeClr val="bg1"/>
                </a:solidFill>
                <a:latin typeface="+mn-lt"/>
              </a:defRPr>
            </a:lvl2pPr>
            <a:lvl3pPr marL="1527175" indent="-587375">
              <a:spcBef>
                <a:spcPts val="2000"/>
              </a:spcBef>
              <a:buClr>
                <a:srgbClr val="11D13A"/>
              </a:buClr>
              <a:buFont typeface="Arial" panose="020B0604020202020204" pitchFamily="34" charset="0"/>
              <a:buChar char="•"/>
              <a:tabLst/>
              <a:defRPr sz="4400" b="0">
                <a:solidFill>
                  <a:schemeClr val="bg1"/>
                </a:solidFill>
                <a:latin typeface="+mn-lt"/>
              </a:defRPr>
            </a:lvl3pPr>
            <a:lvl4pPr marL="900113" indent="-273050">
              <a:spcBef>
                <a:spcPts val="2000"/>
              </a:spcBef>
              <a:buClr>
                <a:srgbClr val="11D13A"/>
              </a:buClr>
              <a:buFont typeface="Arial" panose="020B0604020202020204" pitchFamily="34" charset="0"/>
              <a:buChar char="•"/>
              <a:defRPr sz="4400" b="0">
                <a:solidFill>
                  <a:schemeClr val="bg1"/>
                </a:solidFill>
                <a:latin typeface="+mn-lt"/>
              </a:defRPr>
            </a:lvl4pPr>
            <a:lvl5pPr marL="1350963" indent="-273050">
              <a:spcBef>
                <a:spcPts val="2000"/>
              </a:spcBef>
              <a:buClr>
                <a:srgbClr val="11D13A"/>
              </a:buClr>
              <a:buFont typeface="Arial" panose="020B0604020202020204" pitchFamily="34" charset="0"/>
              <a:buChar char="•"/>
              <a:defRPr sz="4400" b="0">
                <a:solidFill>
                  <a:schemeClr val="bg1"/>
                </a:solidFill>
                <a:latin typeface="+mn-lt"/>
              </a:defRPr>
            </a:lvl5pPr>
            <a:lvl6pPr marL="685800" indent="-685800">
              <a:buFont typeface="Arial" panose="020B0604020202020204" pitchFamily="34" charset="0"/>
              <a:buChar char="•"/>
              <a:defRPr/>
            </a:lvl6pPr>
            <a:lvl9pPr marL="0" indent="0">
              <a:buFont typeface="Arial" panose="020B0604020202020204" pitchFamily="34" charset="0"/>
              <a:buNone/>
              <a:defRPr sz="4400" b="0">
                <a:latin typeface="+mn-lt"/>
              </a:defRPr>
            </a:lvl9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3645418027"/>
      </p:ext>
    </p:extLst>
  </p:cSld>
  <p:clrMapOvr>
    <a:overrideClrMapping bg1="dk1" tx1="lt1" bg2="dk2" tx2="lt2" accent1="accent1" accent2="accent2" accent3="accent3" accent4="accent4" accent5="accent5" accent6="accent6" hlink="hlink" folHlink="folHlink"/>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lide Title Here D">
    <p:bg>
      <p:bgRef idx="1001">
        <a:schemeClr val="bg1"/>
      </p:bgRef>
    </p:bg>
    <p:spTree>
      <p:nvGrpSpPr>
        <p:cNvPr id="1" name=""/>
        <p:cNvGrpSpPr/>
        <p:nvPr/>
      </p:nvGrpSpPr>
      <p:grpSpPr>
        <a:xfrm>
          <a:off x="0" y="0"/>
          <a:ext cx="0" cy="0"/>
          <a:chOff x="0" y="0"/>
          <a:chExt cx="0" cy="0"/>
        </a:xfrm>
      </p:grpSpPr>
      <p:sp>
        <p:nvSpPr>
          <p:cNvPr id="13" name="Rectangle"/>
          <p:cNvSpPr/>
          <p:nvPr userDrawn="1"/>
        </p:nvSpPr>
        <p:spPr>
          <a:xfrm>
            <a:off x="10631606" y="0"/>
            <a:ext cx="13752394" cy="13716000"/>
          </a:xfrm>
          <a:prstGeom prst="rect">
            <a:avLst/>
          </a:prstGeom>
          <a:solidFill>
            <a:srgbClr val="66B345"/>
          </a:solidFill>
          <a:ln w="25400">
            <a:solidFill>
              <a:srgbClr val="000000">
                <a:alpha val="0"/>
              </a:srgbClr>
            </a:solidFill>
            <a:miter lim="400000"/>
          </a:ln>
        </p:spPr>
        <p:txBody>
          <a:bodyPr lIns="50800" tIns="50800" rIns="50800" bIns="50800" anchor="ctr"/>
          <a:lstStyle/>
          <a:p>
            <a:pPr algn="ctr" defTabSz="584200">
              <a:lnSpc>
                <a:spcPct val="100000"/>
              </a:lnSpc>
              <a:spcBef>
                <a:spcPts val="0"/>
              </a:spcBef>
              <a:defRPr sz="4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p>
        </p:txBody>
      </p:sp>
      <p:sp>
        <p:nvSpPr>
          <p:cNvPr id="3" name="Title 2"/>
          <p:cNvSpPr>
            <a:spLocks noGrp="1"/>
          </p:cNvSpPr>
          <p:nvPr>
            <p:ph type="title" hasCustomPrompt="1"/>
          </p:nvPr>
        </p:nvSpPr>
        <p:spPr>
          <a:xfrm>
            <a:off x="700643" y="2756793"/>
            <a:ext cx="8961971" cy="4548287"/>
          </a:xfrm>
        </p:spPr>
        <p:txBody>
          <a:bodyPr/>
          <a:lstStyle>
            <a:lvl1pPr>
              <a:lnSpc>
                <a:spcPts val="11300"/>
              </a:lnSpc>
              <a:defRPr sz="11300">
                <a:solidFill>
                  <a:schemeClr val="tx1"/>
                </a:solidFill>
              </a:defRPr>
            </a:lvl1pPr>
          </a:lstStyle>
          <a:p>
            <a:r>
              <a:rPr lang="en-US"/>
              <a:t>Slide Title Here</a:t>
            </a:r>
            <a:endParaRPr lang="et-EE"/>
          </a:p>
        </p:txBody>
      </p:sp>
      <p:sp>
        <p:nvSpPr>
          <p:cNvPr id="14" name="Picture Placeholder 48"/>
          <p:cNvSpPr>
            <a:spLocks noGrp="1" noChangeAspect="1"/>
          </p:cNvSpPr>
          <p:nvPr>
            <p:ph type="pic" sz="quarter" idx="31"/>
          </p:nvPr>
        </p:nvSpPr>
        <p:spPr>
          <a:xfrm>
            <a:off x="10657089" y="0"/>
            <a:ext cx="13716000" cy="13716000"/>
          </a:xfrm>
          <a:prstGeom prst="flowChartConnector">
            <a:avLst/>
          </a:prstGeom>
          <a:solidFill>
            <a:schemeClr val="bg2">
              <a:lumMod val="95000"/>
            </a:schemeClr>
          </a:solidFill>
        </p:spPr>
        <p:txBody>
          <a:bodyPr anchor="ctr">
            <a:normAutofit/>
          </a:bodyPr>
          <a:lstStyle>
            <a:lvl1pPr algn="ctr">
              <a:defRPr sz="5400">
                <a:solidFill>
                  <a:schemeClr val="bg1"/>
                </a:solidFill>
              </a:defRPr>
            </a:lvl1pPr>
          </a:lstStyle>
          <a:p>
            <a:r>
              <a:rPr lang="en-US"/>
              <a:t>Click icon to add picture</a:t>
            </a:r>
          </a:p>
        </p:txBody>
      </p:sp>
      <p:grpSp>
        <p:nvGrpSpPr>
          <p:cNvPr id="15" name="Group 14"/>
          <p:cNvGrpSpPr/>
          <p:nvPr userDrawn="1"/>
        </p:nvGrpSpPr>
        <p:grpSpPr>
          <a:xfrm>
            <a:off x="22074845" y="12861198"/>
            <a:ext cx="1801594" cy="518795"/>
            <a:chOff x="17898626" y="10386053"/>
            <a:chExt cx="1801594" cy="518795"/>
          </a:xfrm>
        </p:grpSpPr>
        <p:sp>
          <p:nvSpPr>
            <p:cNvPr id="16" name="object 5"/>
            <p:cNvSpPr/>
            <p:nvPr/>
          </p:nvSpPr>
          <p:spPr>
            <a:xfrm>
              <a:off x="17898626" y="10386053"/>
              <a:ext cx="511809" cy="518795"/>
            </a:xfrm>
            <a:custGeom>
              <a:avLst/>
              <a:gdLst/>
              <a:ahLst/>
              <a:cxnLst/>
              <a:rect l="l" t="t" r="r" b="b"/>
              <a:pathLst>
                <a:path w="511809" h="518795">
                  <a:moveTo>
                    <a:pt x="255835" y="0"/>
                  </a:moveTo>
                  <a:lnTo>
                    <a:pt x="216027" y="2967"/>
                  </a:lnTo>
                  <a:lnTo>
                    <a:pt x="152784" y="21967"/>
                  </a:lnTo>
                  <a:lnTo>
                    <a:pt x="109526" y="46574"/>
                  </a:lnTo>
                  <a:lnTo>
                    <a:pt x="72290" y="78543"/>
                  </a:lnTo>
                  <a:lnTo>
                    <a:pt x="41896" y="116839"/>
                  </a:lnTo>
                  <a:lnTo>
                    <a:pt x="19169" y="160425"/>
                  </a:lnTo>
                  <a:lnTo>
                    <a:pt x="4929" y="208265"/>
                  </a:lnTo>
                  <a:lnTo>
                    <a:pt x="0" y="259321"/>
                  </a:lnTo>
                  <a:lnTo>
                    <a:pt x="4182" y="306099"/>
                  </a:lnTo>
                  <a:lnTo>
                    <a:pt x="16381" y="350682"/>
                  </a:lnTo>
                  <a:lnTo>
                    <a:pt x="35970" y="391968"/>
                  </a:lnTo>
                  <a:lnTo>
                    <a:pt x="62463" y="429163"/>
                  </a:lnTo>
                  <a:lnTo>
                    <a:pt x="95282" y="461268"/>
                  </a:lnTo>
                  <a:lnTo>
                    <a:pt x="133870" y="487335"/>
                  </a:lnTo>
                  <a:lnTo>
                    <a:pt x="192799" y="510655"/>
                  </a:lnTo>
                  <a:lnTo>
                    <a:pt x="255803" y="518622"/>
                  </a:lnTo>
                  <a:lnTo>
                    <a:pt x="262630" y="518549"/>
                  </a:lnTo>
                  <a:lnTo>
                    <a:pt x="276201" y="517816"/>
                  </a:lnTo>
                  <a:lnTo>
                    <a:pt x="292807" y="515952"/>
                  </a:lnTo>
                  <a:lnTo>
                    <a:pt x="308849" y="513167"/>
                  </a:lnTo>
                  <a:lnTo>
                    <a:pt x="309519" y="512843"/>
                  </a:lnTo>
                  <a:lnTo>
                    <a:pt x="311854" y="512361"/>
                  </a:lnTo>
                  <a:lnTo>
                    <a:pt x="312012" y="512361"/>
                  </a:lnTo>
                  <a:lnTo>
                    <a:pt x="320430" y="510288"/>
                  </a:lnTo>
                  <a:lnTo>
                    <a:pt x="321498" y="509785"/>
                  </a:lnTo>
                  <a:lnTo>
                    <a:pt x="322576" y="509649"/>
                  </a:lnTo>
                  <a:lnTo>
                    <a:pt x="322890" y="509649"/>
                  </a:lnTo>
                  <a:lnTo>
                    <a:pt x="326084" y="508759"/>
                  </a:lnTo>
                  <a:lnTo>
                    <a:pt x="368522" y="492183"/>
                  </a:lnTo>
                  <a:lnTo>
                    <a:pt x="407888" y="467273"/>
                  </a:lnTo>
                  <a:lnTo>
                    <a:pt x="255845" y="467273"/>
                  </a:lnTo>
                  <a:lnTo>
                    <a:pt x="208882" y="461771"/>
                  </a:lnTo>
                  <a:lnTo>
                    <a:pt x="165742" y="446103"/>
                  </a:lnTo>
                  <a:lnTo>
                    <a:pt x="127664" y="421526"/>
                  </a:lnTo>
                  <a:lnTo>
                    <a:pt x="95889" y="389300"/>
                  </a:lnTo>
                  <a:lnTo>
                    <a:pt x="71657" y="350682"/>
                  </a:lnTo>
                  <a:lnTo>
                    <a:pt x="56208" y="306929"/>
                  </a:lnTo>
                  <a:lnTo>
                    <a:pt x="50783" y="259301"/>
                  </a:lnTo>
                  <a:lnTo>
                    <a:pt x="56208" y="211672"/>
                  </a:lnTo>
                  <a:lnTo>
                    <a:pt x="71657" y="167919"/>
                  </a:lnTo>
                  <a:lnTo>
                    <a:pt x="95889" y="129301"/>
                  </a:lnTo>
                  <a:lnTo>
                    <a:pt x="127664" y="97075"/>
                  </a:lnTo>
                  <a:lnTo>
                    <a:pt x="165742" y="72498"/>
                  </a:lnTo>
                  <a:lnTo>
                    <a:pt x="208882" y="56830"/>
                  </a:lnTo>
                  <a:lnTo>
                    <a:pt x="255845" y="51328"/>
                  </a:lnTo>
                  <a:lnTo>
                    <a:pt x="407447" y="51328"/>
                  </a:lnTo>
                  <a:lnTo>
                    <a:pt x="401978" y="46627"/>
                  </a:lnTo>
                  <a:lnTo>
                    <a:pt x="359066" y="22140"/>
                  </a:lnTo>
                  <a:lnTo>
                    <a:pt x="311414" y="6146"/>
                  </a:lnTo>
                  <a:lnTo>
                    <a:pt x="271363" y="429"/>
                  </a:lnTo>
                  <a:lnTo>
                    <a:pt x="265698" y="167"/>
                  </a:lnTo>
                  <a:lnTo>
                    <a:pt x="255835" y="0"/>
                  </a:lnTo>
                  <a:close/>
                </a:path>
                <a:path w="511809" h="518795">
                  <a:moveTo>
                    <a:pt x="501555" y="331539"/>
                  </a:moveTo>
                  <a:lnTo>
                    <a:pt x="448164" y="331539"/>
                  </a:lnTo>
                  <a:lnTo>
                    <a:pt x="425001" y="376877"/>
                  </a:lnTo>
                  <a:lnTo>
                    <a:pt x="392342" y="414442"/>
                  </a:lnTo>
                  <a:lnTo>
                    <a:pt x="352031" y="442911"/>
                  </a:lnTo>
                  <a:lnTo>
                    <a:pt x="305917" y="460962"/>
                  </a:lnTo>
                  <a:lnTo>
                    <a:pt x="255845" y="467273"/>
                  </a:lnTo>
                  <a:lnTo>
                    <a:pt x="407888" y="467273"/>
                  </a:lnTo>
                  <a:lnTo>
                    <a:pt x="451463" y="426428"/>
                  </a:lnTo>
                  <a:lnTo>
                    <a:pt x="489240" y="365550"/>
                  </a:lnTo>
                  <a:lnTo>
                    <a:pt x="501555" y="331539"/>
                  </a:lnTo>
                  <a:close/>
                </a:path>
                <a:path w="511809" h="518795">
                  <a:moveTo>
                    <a:pt x="255835" y="98604"/>
                  </a:moveTo>
                  <a:lnTo>
                    <a:pt x="205765" y="106810"/>
                  </a:lnTo>
                  <a:lnTo>
                    <a:pt x="162243" y="129652"/>
                  </a:lnTo>
                  <a:lnTo>
                    <a:pt x="127897" y="164463"/>
                  </a:lnTo>
                  <a:lnTo>
                    <a:pt x="105360" y="208575"/>
                  </a:lnTo>
                  <a:lnTo>
                    <a:pt x="97264" y="259321"/>
                  </a:lnTo>
                  <a:lnTo>
                    <a:pt x="97836" y="273070"/>
                  </a:lnTo>
                  <a:lnTo>
                    <a:pt x="106373" y="313163"/>
                  </a:lnTo>
                  <a:lnTo>
                    <a:pt x="123884" y="350437"/>
                  </a:lnTo>
                  <a:lnTo>
                    <a:pt x="165890" y="394112"/>
                  </a:lnTo>
                  <a:lnTo>
                    <a:pt x="207443" y="414383"/>
                  </a:lnTo>
                  <a:lnTo>
                    <a:pt x="253636" y="421442"/>
                  </a:lnTo>
                  <a:lnTo>
                    <a:pt x="269021" y="420686"/>
                  </a:lnTo>
                  <a:lnTo>
                    <a:pt x="314210" y="409453"/>
                  </a:lnTo>
                  <a:lnTo>
                    <a:pt x="348539" y="390083"/>
                  </a:lnTo>
                  <a:lnTo>
                    <a:pt x="374485" y="365350"/>
                  </a:lnTo>
                  <a:lnTo>
                    <a:pt x="255772" y="365350"/>
                  </a:lnTo>
                  <a:lnTo>
                    <a:pt x="247247" y="365000"/>
                  </a:lnTo>
                  <a:lnTo>
                    <a:pt x="199356" y="348557"/>
                  </a:lnTo>
                  <a:lnTo>
                    <a:pt x="168844" y="318116"/>
                  </a:lnTo>
                  <a:lnTo>
                    <a:pt x="153126" y="279401"/>
                  </a:lnTo>
                  <a:lnTo>
                    <a:pt x="151266" y="259301"/>
                  </a:lnTo>
                  <a:lnTo>
                    <a:pt x="159493" y="218065"/>
                  </a:lnTo>
                  <a:lnTo>
                    <a:pt x="181925" y="184338"/>
                  </a:lnTo>
                  <a:lnTo>
                    <a:pt x="215169" y="161580"/>
                  </a:lnTo>
                  <a:lnTo>
                    <a:pt x="255835" y="153230"/>
                  </a:lnTo>
                  <a:lnTo>
                    <a:pt x="374311" y="153230"/>
                  </a:lnTo>
                  <a:lnTo>
                    <a:pt x="372447" y="150508"/>
                  </a:lnTo>
                  <a:lnTo>
                    <a:pt x="339035" y="122616"/>
                  </a:lnTo>
                  <a:lnTo>
                    <a:pt x="299441" y="104843"/>
                  </a:lnTo>
                  <a:lnTo>
                    <a:pt x="255835" y="98604"/>
                  </a:lnTo>
                  <a:close/>
                </a:path>
                <a:path w="511809" h="518795">
                  <a:moveTo>
                    <a:pt x="411851" y="288514"/>
                  </a:moveTo>
                  <a:lnTo>
                    <a:pt x="356240" y="288514"/>
                  </a:lnTo>
                  <a:lnTo>
                    <a:pt x="354523" y="293729"/>
                  </a:lnTo>
                  <a:lnTo>
                    <a:pt x="351647" y="301454"/>
                  </a:lnTo>
                  <a:lnTo>
                    <a:pt x="326342" y="337606"/>
                  </a:lnTo>
                  <a:lnTo>
                    <a:pt x="285153" y="361131"/>
                  </a:lnTo>
                  <a:lnTo>
                    <a:pt x="255772" y="365350"/>
                  </a:lnTo>
                  <a:lnTo>
                    <a:pt x="374485" y="365350"/>
                  </a:lnTo>
                  <a:lnTo>
                    <a:pt x="377053" y="362901"/>
                  </a:lnTo>
                  <a:lnTo>
                    <a:pt x="398394" y="329555"/>
                  </a:lnTo>
                  <a:lnTo>
                    <a:pt x="411202" y="291697"/>
                  </a:lnTo>
                  <a:lnTo>
                    <a:pt x="411851" y="288514"/>
                  </a:lnTo>
                  <a:close/>
                </a:path>
                <a:path w="511809" h="518795">
                  <a:moveTo>
                    <a:pt x="407447" y="51328"/>
                  </a:moveTo>
                  <a:lnTo>
                    <a:pt x="255845" y="51328"/>
                  </a:lnTo>
                  <a:lnTo>
                    <a:pt x="304668" y="57222"/>
                  </a:lnTo>
                  <a:lnTo>
                    <a:pt x="349416" y="74061"/>
                  </a:lnTo>
                  <a:lnTo>
                    <a:pt x="388617" y="100578"/>
                  </a:lnTo>
                  <a:lnTo>
                    <a:pt x="420800" y="135506"/>
                  </a:lnTo>
                  <a:lnTo>
                    <a:pt x="444494" y="177580"/>
                  </a:lnTo>
                  <a:lnTo>
                    <a:pt x="458226" y="225532"/>
                  </a:lnTo>
                  <a:lnTo>
                    <a:pt x="458980" y="230139"/>
                  </a:lnTo>
                  <a:lnTo>
                    <a:pt x="251908" y="230401"/>
                  </a:lnTo>
                  <a:lnTo>
                    <a:pt x="241918" y="233673"/>
                  </a:lnTo>
                  <a:lnTo>
                    <a:pt x="234029" y="240059"/>
                  </a:lnTo>
                  <a:lnTo>
                    <a:pt x="228849" y="248846"/>
                  </a:lnTo>
                  <a:lnTo>
                    <a:pt x="226987" y="259321"/>
                  </a:lnTo>
                  <a:lnTo>
                    <a:pt x="228867" y="269764"/>
                  </a:lnTo>
                  <a:lnTo>
                    <a:pt x="234207" y="278559"/>
                  </a:lnTo>
                  <a:lnTo>
                    <a:pt x="242563" y="285034"/>
                  </a:lnTo>
                  <a:lnTo>
                    <a:pt x="253489" y="288514"/>
                  </a:lnTo>
                  <a:lnTo>
                    <a:pt x="509974" y="288514"/>
                  </a:lnTo>
                  <a:lnTo>
                    <a:pt x="510549" y="282766"/>
                  </a:lnTo>
                  <a:lnTo>
                    <a:pt x="511366" y="271771"/>
                  </a:lnTo>
                  <a:lnTo>
                    <a:pt x="511607" y="265845"/>
                  </a:lnTo>
                  <a:lnTo>
                    <a:pt x="511544" y="251908"/>
                  </a:lnTo>
                  <a:lnTo>
                    <a:pt x="506916" y="209459"/>
                  </a:lnTo>
                  <a:lnTo>
                    <a:pt x="492618" y="161023"/>
                  </a:lnTo>
                  <a:lnTo>
                    <a:pt x="469719" y="117071"/>
                  </a:lnTo>
                  <a:lnTo>
                    <a:pt x="439184" y="78604"/>
                  </a:lnTo>
                  <a:lnTo>
                    <a:pt x="407447" y="51328"/>
                  </a:lnTo>
                  <a:close/>
                </a:path>
                <a:path w="511809" h="518795">
                  <a:moveTo>
                    <a:pt x="374311" y="153230"/>
                  </a:moveTo>
                  <a:lnTo>
                    <a:pt x="255835" y="153230"/>
                  </a:lnTo>
                  <a:lnTo>
                    <a:pt x="277362" y="155450"/>
                  </a:lnTo>
                  <a:lnTo>
                    <a:pt x="297591" y="161972"/>
                  </a:lnTo>
                  <a:lnTo>
                    <a:pt x="316075" y="172592"/>
                  </a:lnTo>
                  <a:lnTo>
                    <a:pt x="332366" y="187104"/>
                  </a:lnTo>
                  <a:lnTo>
                    <a:pt x="397506" y="187104"/>
                  </a:lnTo>
                  <a:lnTo>
                    <a:pt x="374311" y="153230"/>
                  </a:lnTo>
                  <a:close/>
                </a:path>
              </a:pathLst>
            </a:custGeom>
            <a:solidFill>
              <a:srgbClr val="FFFFFF"/>
            </a:solidFill>
          </p:spPr>
          <p:txBody>
            <a:bodyPr wrap="square" lIns="0" tIns="0" rIns="0" bIns="0" rtlCol="0"/>
            <a:lstStyle/>
            <a:p>
              <a:pPr algn="l"/>
              <a:endParaRPr/>
            </a:p>
          </p:txBody>
        </p:sp>
        <p:sp>
          <p:nvSpPr>
            <p:cNvPr id="24" name="object 6"/>
            <p:cNvSpPr/>
            <p:nvPr/>
          </p:nvSpPr>
          <p:spPr>
            <a:xfrm>
              <a:off x="18740852" y="10531579"/>
              <a:ext cx="429583" cy="227375"/>
            </a:xfrm>
            <a:prstGeom prst="rect">
              <a:avLst/>
            </a:prstGeom>
            <a:blipFill>
              <a:blip r:embed="rId2" cstate="print"/>
              <a:stretch>
                <a:fillRect/>
              </a:stretch>
            </a:blipFill>
          </p:spPr>
          <p:txBody>
            <a:bodyPr wrap="square" lIns="0" tIns="0" rIns="0" bIns="0" rtlCol="0"/>
            <a:lstStyle/>
            <a:p>
              <a:pPr algn="l"/>
              <a:endParaRPr/>
            </a:p>
          </p:txBody>
        </p:sp>
        <p:sp>
          <p:nvSpPr>
            <p:cNvPr id="25" name="object 7"/>
            <p:cNvSpPr/>
            <p:nvPr/>
          </p:nvSpPr>
          <p:spPr>
            <a:xfrm>
              <a:off x="18511702" y="10531224"/>
              <a:ext cx="207375" cy="227731"/>
            </a:xfrm>
            <a:prstGeom prst="rect">
              <a:avLst/>
            </a:prstGeom>
            <a:blipFill>
              <a:blip r:embed="rId3" cstate="print"/>
              <a:stretch>
                <a:fillRect/>
              </a:stretch>
            </a:blipFill>
          </p:spPr>
          <p:txBody>
            <a:bodyPr wrap="square" lIns="0" tIns="0" rIns="0" bIns="0" rtlCol="0"/>
            <a:lstStyle/>
            <a:p>
              <a:pPr algn="l"/>
              <a:endParaRPr/>
            </a:p>
          </p:txBody>
        </p:sp>
        <p:sp>
          <p:nvSpPr>
            <p:cNvPr id="26" name="object 8"/>
            <p:cNvSpPr/>
            <p:nvPr/>
          </p:nvSpPr>
          <p:spPr>
            <a:xfrm>
              <a:off x="19265207" y="10531224"/>
              <a:ext cx="207645" cy="227965"/>
            </a:xfrm>
            <a:custGeom>
              <a:avLst/>
              <a:gdLst/>
              <a:ahLst/>
              <a:cxnLst/>
              <a:rect l="l" t="t" r="r" b="b"/>
              <a:pathLst>
                <a:path w="207644" h="227965">
                  <a:moveTo>
                    <a:pt x="103693" y="0"/>
                  </a:moveTo>
                  <a:lnTo>
                    <a:pt x="60134" y="8664"/>
                  </a:lnTo>
                  <a:lnTo>
                    <a:pt x="27529" y="32578"/>
                  </a:lnTo>
                  <a:lnTo>
                    <a:pt x="7083" y="68624"/>
                  </a:lnTo>
                  <a:lnTo>
                    <a:pt x="0" y="113682"/>
                  </a:lnTo>
                  <a:lnTo>
                    <a:pt x="0" y="116478"/>
                  </a:lnTo>
                  <a:lnTo>
                    <a:pt x="303" y="119137"/>
                  </a:lnTo>
                  <a:lnTo>
                    <a:pt x="471" y="121860"/>
                  </a:lnTo>
                  <a:lnTo>
                    <a:pt x="418" y="123022"/>
                  </a:lnTo>
                  <a:lnTo>
                    <a:pt x="575" y="124111"/>
                  </a:lnTo>
                  <a:lnTo>
                    <a:pt x="785" y="126687"/>
                  </a:lnTo>
                  <a:lnTo>
                    <a:pt x="764" y="128195"/>
                  </a:lnTo>
                  <a:lnTo>
                    <a:pt x="921" y="129619"/>
                  </a:lnTo>
                  <a:lnTo>
                    <a:pt x="1057" y="129619"/>
                  </a:lnTo>
                  <a:lnTo>
                    <a:pt x="11961" y="170190"/>
                  </a:lnTo>
                  <a:lnTo>
                    <a:pt x="34234" y="201111"/>
                  </a:lnTo>
                  <a:lnTo>
                    <a:pt x="66049" y="220814"/>
                  </a:lnTo>
                  <a:lnTo>
                    <a:pt x="105577" y="227731"/>
                  </a:lnTo>
                  <a:lnTo>
                    <a:pt x="135672" y="224423"/>
                  </a:lnTo>
                  <a:lnTo>
                    <a:pt x="161673" y="214696"/>
                  </a:lnTo>
                  <a:lnTo>
                    <a:pt x="183256" y="198845"/>
                  </a:lnTo>
                  <a:lnTo>
                    <a:pt x="193265" y="185962"/>
                  </a:lnTo>
                  <a:lnTo>
                    <a:pt x="107452" y="185962"/>
                  </a:lnTo>
                  <a:lnTo>
                    <a:pt x="88269" y="182318"/>
                  </a:lnTo>
                  <a:lnTo>
                    <a:pt x="71785" y="171548"/>
                  </a:lnTo>
                  <a:lnTo>
                    <a:pt x="59334" y="153896"/>
                  </a:lnTo>
                  <a:lnTo>
                    <a:pt x="52249" y="129608"/>
                  </a:lnTo>
                  <a:lnTo>
                    <a:pt x="206455" y="129608"/>
                  </a:lnTo>
                  <a:lnTo>
                    <a:pt x="206998" y="124415"/>
                  </a:lnTo>
                  <a:lnTo>
                    <a:pt x="207375" y="119137"/>
                  </a:lnTo>
                  <a:lnTo>
                    <a:pt x="207375" y="113682"/>
                  </a:lnTo>
                  <a:lnTo>
                    <a:pt x="203698" y="90290"/>
                  </a:lnTo>
                  <a:lnTo>
                    <a:pt x="52877" y="90290"/>
                  </a:lnTo>
                  <a:lnTo>
                    <a:pt x="59717" y="69933"/>
                  </a:lnTo>
                  <a:lnTo>
                    <a:pt x="70726" y="54673"/>
                  </a:lnTo>
                  <a:lnTo>
                    <a:pt x="85515" y="45091"/>
                  </a:lnTo>
                  <a:lnTo>
                    <a:pt x="103693" y="41768"/>
                  </a:lnTo>
                  <a:lnTo>
                    <a:pt x="185060" y="41768"/>
                  </a:lnTo>
                  <a:lnTo>
                    <a:pt x="179847" y="32578"/>
                  </a:lnTo>
                  <a:lnTo>
                    <a:pt x="147246" y="8664"/>
                  </a:lnTo>
                  <a:lnTo>
                    <a:pt x="103693" y="0"/>
                  </a:lnTo>
                  <a:close/>
                </a:path>
                <a:path w="207644" h="227965">
                  <a:moveTo>
                    <a:pt x="158330" y="156749"/>
                  </a:moveTo>
                  <a:lnTo>
                    <a:pt x="149053" y="169260"/>
                  </a:lnTo>
                  <a:lnTo>
                    <a:pt x="137599" y="178419"/>
                  </a:lnTo>
                  <a:lnTo>
                    <a:pt x="123790" y="184047"/>
                  </a:lnTo>
                  <a:lnTo>
                    <a:pt x="107452" y="185962"/>
                  </a:lnTo>
                  <a:lnTo>
                    <a:pt x="193265" y="185962"/>
                  </a:lnTo>
                  <a:lnTo>
                    <a:pt x="200098" y="177167"/>
                  </a:lnTo>
                  <a:lnTo>
                    <a:pt x="158330" y="156749"/>
                  </a:lnTo>
                  <a:close/>
                </a:path>
                <a:path w="207644" h="227965">
                  <a:moveTo>
                    <a:pt x="185060" y="41768"/>
                  </a:moveTo>
                  <a:lnTo>
                    <a:pt x="103693" y="41768"/>
                  </a:lnTo>
                  <a:lnTo>
                    <a:pt x="121866" y="45091"/>
                  </a:lnTo>
                  <a:lnTo>
                    <a:pt x="136654" y="54673"/>
                  </a:lnTo>
                  <a:lnTo>
                    <a:pt x="147662" y="69933"/>
                  </a:lnTo>
                  <a:lnTo>
                    <a:pt x="154497" y="90290"/>
                  </a:lnTo>
                  <a:lnTo>
                    <a:pt x="203698" y="90290"/>
                  </a:lnTo>
                  <a:lnTo>
                    <a:pt x="200292" y="68624"/>
                  </a:lnTo>
                  <a:lnTo>
                    <a:pt x="185060" y="41768"/>
                  </a:lnTo>
                  <a:close/>
                </a:path>
              </a:pathLst>
            </a:custGeom>
            <a:solidFill>
              <a:srgbClr val="FFFFFF"/>
            </a:solidFill>
          </p:spPr>
          <p:txBody>
            <a:bodyPr wrap="square" lIns="0" tIns="0" rIns="0" bIns="0" rtlCol="0"/>
            <a:lstStyle/>
            <a:p>
              <a:pPr algn="l"/>
              <a:endParaRPr/>
            </a:p>
          </p:txBody>
        </p:sp>
        <p:sp>
          <p:nvSpPr>
            <p:cNvPr id="27" name="object 9"/>
            <p:cNvSpPr/>
            <p:nvPr/>
          </p:nvSpPr>
          <p:spPr>
            <a:xfrm>
              <a:off x="19492845" y="10531224"/>
              <a:ext cx="207375" cy="227731"/>
            </a:xfrm>
            <a:prstGeom prst="rect">
              <a:avLst/>
            </a:prstGeom>
            <a:blipFill>
              <a:blip r:embed="rId4" cstate="print"/>
              <a:stretch>
                <a:fillRect/>
              </a:stretch>
            </a:blipFill>
          </p:spPr>
          <p:txBody>
            <a:bodyPr wrap="square" lIns="0" tIns="0" rIns="0" bIns="0" rtlCol="0"/>
            <a:lstStyle/>
            <a:p>
              <a:pPr algn="l"/>
              <a:endParaRPr/>
            </a:p>
          </p:txBody>
        </p:sp>
        <p:sp>
          <p:nvSpPr>
            <p:cNvPr id="28" name="object 10"/>
            <p:cNvSpPr/>
            <p:nvPr/>
          </p:nvSpPr>
          <p:spPr>
            <a:xfrm>
              <a:off x="19202482" y="10712627"/>
              <a:ext cx="48895" cy="46990"/>
            </a:xfrm>
            <a:custGeom>
              <a:avLst/>
              <a:gdLst/>
              <a:ahLst/>
              <a:cxnLst/>
              <a:rect l="l" t="t" r="r" b="b"/>
              <a:pathLst>
                <a:path w="48894" h="46990">
                  <a:moveTo>
                    <a:pt x="41506" y="0"/>
                  </a:moveTo>
                  <a:lnTo>
                    <a:pt x="6847" y="0"/>
                  </a:lnTo>
                  <a:lnTo>
                    <a:pt x="0" y="6847"/>
                  </a:lnTo>
                  <a:lnTo>
                    <a:pt x="0" y="40040"/>
                  </a:lnTo>
                  <a:lnTo>
                    <a:pt x="6847" y="46878"/>
                  </a:lnTo>
                  <a:lnTo>
                    <a:pt x="41506" y="46878"/>
                  </a:lnTo>
                  <a:lnTo>
                    <a:pt x="48344" y="40040"/>
                  </a:lnTo>
                  <a:lnTo>
                    <a:pt x="48344" y="6847"/>
                  </a:lnTo>
                  <a:lnTo>
                    <a:pt x="41506" y="0"/>
                  </a:lnTo>
                  <a:close/>
                </a:path>
              </a:pathLst>
            </a:custGeom>
            <a:solidFill>
              <a:srgbClr val="FFFFFF"/>
            </a:solidFill>
          </p:spPr>
          <p:txBody>
            <a:bodyPr wrap="square" lIns="0" tIns="0" rIns="0" bIns="0" rtlCol="0"/>
            <a:lstStyle/>
            <a:p>
              <a:pPr algn="l"/>
              <a:endParaRPr/>
            </a:p>
          </p:txBody>
        </p:sp>
      </p:grpSp>
      <p:sp>
        <p:nvSpPr>
          <p:cNvPr id="18" name="Text Placeholder 8"/>
          <p:cNvSpPr>
            <a:spLocks noGrp="1"/>
          </p:cNvSpPr>
          <p:nvPr>
            <p:ph type="body" sz="quarter" idx="32"/>
          </p:nvPr>
        </p:nvSpPr>
        <p:spPr>
          <a:xfrm>
            <a:off x="714893" y="7479337"/>
            <a:ext cx="8995934" cy="5527387"/>
          </a:xfrm>
        </p:spPr>
        <p:txBody>
          <a:bodyPr anchor="t">
            <a:normAutofit/>
          </a:bodyPr>
          <a:lstStyle>
            <a:lvl1pPr marL="571500" indent="-571500">
              <a:lnSpc>
                <a:spcPct val="100000"/>
              </a:lnSpc>
              <a:spcBef>
                <a:spcPts val="2000"/>
              </a:spcBef>
              <a:buClr>
                <a:schemeClr val="tx2"/>
              </a:buClr>
              <a:buSzPct val="100000"/>
              <a:buFont typeface="Arial" panose="020B0604020202020204" pitchFamily="34" charset="0"/>
              <a:buChar char="•"/>
              <a:defRPr sz="4400" b="0">
                <a:solidFill>
                  <a:schemeClr val="tx1"/>
                </a:solidFill>
                <a:latin typeface="+mn-lt"/>
              </a:defRPr>
            </a:lvl1pPr>
            <a:lvl2pPr marL="931500" indent="-571500" defTabSz="1440000">
              <a:spcBef>
                <a:spcPts val="2000"/>
              </a:spcBef>
              <a:buClr>
                <a:srgbClr val="11D13A"/>
              </a:buClr>
              <a:buFont typeface="Arial" panose="020B0604020202020204" pitchFamily="34" charset="0"/>
              <a:buChar char="•"/>
              <a:tabLst>
                <a:tab pos="792000" algn="l"/>
                <a:tab pos="1152000" algn="l"/>
                <a:tab pos="1512000" algn="l"/>
              </a:tabLst>
              <a:defRPr sz="4400" b="0">
                <a:solidFill>
                  <a:schemeClr val="tx1"/>
                </a:solidFill>
                <a:latin typeface="+mn-lt"/>
              </a:defRPr>
            </a:lvl2pPr>
            <a:lvl3pPr marL="1174750" indent="-400050">
              <a:spcBef>
                <a:spcPts val="2000"/>
              </a:spcBef>
              <a:buClr>
                <a:schemeClr val="tx2"/>
              </a:buClr>
              <a:buFont typeface="Arial" panose="020B0604020202020204" pitchFamily="34" charset="0"/>
              <a:buChar char="•"/>
              <a:tabLst/>
              <a:defRPr sz="4400" b="0">
                <a:solidFill>
                  <a:schemeClr val="tx1"/>
                </a:solidFill>
                <a:latin typeface="+mn-lt"/>
              </a:defRPr>
            </a:lvl3pPr>
            <a:lvl4pPr marL="1246188" indent="-471488">
              <a:spcBef>
                <a:spcPts val="2000"/>
              </a:spcBef>
              <a:buClr>
                <a:schemeClr val="tx2"/>
              </a:buClr>
              <a:buFont typeface="Arial" panose="020B0604020202020204" pitchFamily="34" charset="0"/>
              <a:buChar char="•"/>
              <a:tabLst/>
              <a:defRPr sz="4400" b="0">
                <a:solidFill>
                  <a:schemeClr val="tx1"/>
                </a:solidFill>
                <a:latin typeface="+mn-lt"/>
              </a:defRPr>
            </a:lvl4pPr>
            <a:lvl5pPr marL="1350963" indent="-273050">
              <a:spcBef>
                <a:spcPts val="2000"/>
              </a:spcBef>
              <a:buClr>
                <a:schemeClr val="tx2"/>
              </a:buClr>
              <a:buFont typeface="Arial" panose="020B0604020202020204" pitchFamily="34" charset="0"/>
              <a:buChar char="•"/>
              <a:defRPr sz="4400" b="0">
                <a:solidFill>
                  <a:schemeClr val="tx1"/>
                </a:solidFill>
                <a:latin typeface="+mn-lt"/>
              </a:defRPr>
            </a:lvl5pPr>
            <a:lvl6pPr marL="685800" indent="-685800">
              <a:buFont typeface="Arial" panose="020B0604020202020204" pitchFamily="34" charset="0"/>
              <a:buChar char="•"/>
              <a:defRPr/>
            </a:lvl6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4273396389"/>
      </p:ext>
    </p:extLst>
  </p:cSld>
  <p:clrMapOvr>
    <a:overrideClrMapping bg1="lt1" tx1="dk1" bg2="lt2" tx2="dk2" accent1="accent1" accent2="accent2" accent3="accent3" accent4="accent4" accent5="accent5" accent6="accent6" hlink="hlink" folHlink="folHlink"/>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lt C">
    <p:bg>
      <p:bgRef idx="1001">
        <a:schemeClr val="bg1"/>
      </p:bgRef>
    </p:bg>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0" y="1868650"/>
            <a:ext cx="24384000" cy="10782826"/>
          </a:xfrm>
          <a:solidFill>
            <a:schemeClr val="bg2">
              <a:lumMod val="95000"/>
            </a:schemeClr>
          </a:solidFill>
        </p:spPr>
        <p:txBody>
          <a:bodyPr anchor="ctr"/>
          <a:lstStyle>
            <a:lvl1pPr algn="ctr">
              <a:defRPr>
                <a:solidFill>
                  <a:schemeClr val="bg1"/>
                </a:solidFill>
              </a:defRPr>
            </a:lvl1pPr>
          </a:lstStyle>
          <a:p>
            <a:r>
              <a:rPr lang="en-US"/>
              <a:t>Click icon to add picture</a:t>
            </a:r>
            <a:endParaRPr lang="et-EE"/>
          </a:p>
        </p:txBody>
      </p:sp>
      <p:grpSp>
        <p:nvGrpSpPr>
          <p:cNvPr id="18" name="Group 17"/>
          <p:cNvGrpSpPr/>
          <p:nvPr userDrawn="1"/>
        </p:nvGrpSpPr>
        <p:grpSpPr>
          <a:xfrm>
            <a:off x="22129434" y="12869748"/>
            <a:ext cx="1801594" cy="518795"/>
            <a:chOff x="17898626" y="10386055"/>
            <a:chExt cx="1801594" cy="518795"/>
          </a:xfrm>
        </p:grpSpPr>
        <p:sp>
          <p:nvSpPr>
            <p:cNvPr id="19" name="object 7"/>
            <p:cNvSpPr/>
            <p:nvPr/>
          </p:nvSpPr>
          <p:spPr>
            <a:xfrm>
              <a:off x="17898626" y="10386055"/>
              <a:ext cx="511809" cy="518795"/>
            </a:xfrm>
            <a:custGeom>
              <a:avLst/>
              <a:gdLst/>
              <a:ahLst/>
              <a:cxnLst/>
              <a:rect l="l" t="t" r="r" b="b"/>
              <a:pathLst>
                <a:path w="511809" h="518795">
                  <a:moveTo>
                    <a:pt x="255835" y="0"/>
                  </a:moveTo>
                  <a:lnTo>
                    <a:pt x="216027" y="2963"/>
                  </a:lnTo>
                  <a:lnTo>
                    <a:pt x="152784" y="21966"/>
                  </a:lnTo>
                  <a:lnTo>
                    <a:pt x="109526" y="46571"/>
                  </a:lnTo>
                  <a:lnTo>
                    <a:pt x="72290" y="78539"/>
                  </a:lnTo>
                  <a:lnTo>
                    <a:pt x="41896" y="116833"/>
                  </a:lnTo>
                  <a:lnTo>
                    <a:pt x="19169" y="160417"/>
                  </a:lnTo>
                  <a:lnTo>
                    <a:pt x="4929" y="208255"/>
                  </a:lnTo>
                  <a:lnTo>
                    <a:pt x="0" y="259311"/>
                  </a:lnTo>
                  <a:lnTo>
                    <a:pt x="4182" y="306093"/>
                  </a:lnTo>
                  <a:lnTo>
                    <a:pt x="16381" y="350678"/>
                  </a:lnTo>
                  <a:lnTo>
                    <a:pt x="35970" y="391967"/>
                  </a:lnTo>
                  <a:lnTo>
                    <a:pt x="62463" y="429163"/>
                  </a:lnTo>
                  <a:lnTo>
                    <a:pt x="95282" y="461268"/>
                  </a:lnTo>
                  <a:lnTo>
                    <a:pt x="133870" y="487335"/>
                  </a:lnTo>
                  <a:lnTo>
                    <a:pt x="192799" y="510655"/>
                  </a:lnTo>
                  <a:lnTo>
                    <a:pt x="255803" y="518622"/>
                  </a:lnTo>
                  <a:lnTo>
                    <a:pt x="262630" y="518539"/>
                  </a:lnTo>
                  <a:lnTo>
                    <a:pt x="276201" y="517806"/>
                  </a:lnTo>
                  <a:lnTo>
                    <a:pt x="292807" y="515942"/>
                  </a:lnTo>
                  <a:lnTo>
                    <a:pt x="308849" y="513167"/>
                  </a:lnTo>
                  <a:lnTo>
                    <a:pt x="309519" y="512843"/>
                  </a:lnTo>
                  <a:lnTo>
                    <a:pt x="311854" y="512361"/>
                  </a:lnTo>
                  <a:lnTo>
                    <a:pt x="312012" y="512361"/>
                  </a:lnTo>
                  <a:lnTo>
                    <a:pt x="320430" y="510288"/>
                  </a:lnTo>
                  <a:lnTo>
                    <a:pt x="321498" y="509785"/>
                  </a:lnTo>
                  <a:lnTo>
                    <a:pt x="322576" y="509649"/>
                  </a:lnTo>
                  <a:lnTo>
                    <a:pt x="322890" y="509649"/>
                  </a:lnTo>
                  <a:lnTo>
                    <a:pt x="326084" y="508759"/>
                  </a:lnTo>
                  <a:lnTo>
                    <a:pt x="368522" y="492183"/>
                  </a:lnTo>
                  <a:lnTo>
                    <a:pt x="407888" y="467273"/>
                  </a:lnTo>
                  <a:lnTo>
                    <a:pt x="255845" y="467273"/>
                  </a:lnTo>
                  <a:lnTo>
                    <a:pt x="208882" y="461771"/>
                  </a:lnTo>
                  <a:lnTo>
                    <a:pt x="165742" y="446102"/>
                  </a:lnTo>
                  <a:lnTo>
                    <a:pt x="127664" y="421526"/>
                  </a:lnTo>
                  <a:lnTo>
                    <a:pt x="95889" y="389298"/>
                  </a:lnTo>
                  <a:lnTo>
                    <a:pt x="71657" y="350678"/>
                  </a:lnTo>
                  <a:lnTo>
                    <a:pt x="56208" y="306923"/>
                  </a:lnTo>
                  <a:lnTo>
                    <a:pt x="50783" y="259290"/>
                  </a:lnTo>
                  <a:lnTo>
                    <a:pt x="56208" y="211665"/>
                  </a:lnTo>
                  <a:lnTo>
                    <a:pt x="71657" y="167916"/>
                  </a:lnTo>
                  <a:lnTo>
                    <a:pt x="95889" y="129299"/>
                  </a:lnTo>
                  <a:lnTo>
                    <a:pt x="127664" y="97074"/>
                  </a:lnTo>
                  <a:lnTo>
                    <a:pt x="165742" y="72498"/>
                  </a:lnTo>
                  <a:lnTo>
                    <a:pt x="208882" y="56830"/>
                  </a:lnTo>
                  <a:lnTo>
                    <a:pt x="255845" y="51328"/>
                  </a:lnTo>
                  <a:lnTo>
                    <a:pt x="407447" y="51328"/>
                  </a:lnTo>
                  <a:lnTo>
                    <a:pt x="401978" y="46627"/>
                  </a:lnTo>
                  <a:lnTo>
                    <a:pt x="359066" y="22140"/>
                  </a:lnTo>
                  <a:lnTo>
                    <a:pt x="311414" y="6146"/>
                  </a:lnTo>
                  <a:lnTo>
                    <a:pt x="271363" y="418"/>
                  </a:lnTo>
                  <a:lnTo>
                    <a:pt x="265698" y="167"/>
                  </a:lnTo>
                  <a:lnTo>
                    <a:pt x="255835" y="0"/>
                  </a:lnTo>
                  <a:close/>
                </a:path>
                <a:path w="511809" h="518795">
                  <a:moveTo>
                    <a:pt x="501555" y="331539"/>
                  </a:moveTo>
                  <a:lnTo>
                    <a:pt x="448164" y="331539"/>
                  </a:lnTo>
                  <a:lnTo>
                    <a:pt x="425001" y="376877"/>
                  </a:lnTo>
                  <a:lnTo>
                    <a:pt x="392342" y="414442"/>
                  </a:lnTo>
                  <a:lnTo>
                    <a:pt x="352031" y="442911"/>
                  </a:lnTo>
                  <a:lnTo>
                    <a:pt x="305917" y="460962"/>
                  </a:lnTo>
                  <a:lnTo>
                    <a:pt x="255845" y="467273"/>
                  </a:lnTo>
                  <a:lnTo>
                    <a:pt x="407888" y="467273"/>
                  </a:lnTo>
                  <a:lnTo>
                    <a:pt x="451463" y="426426"/>
                  </a:lnTo>
                  <a:lnTo>
                    <a:pt x="489240" y="365545"/>
                  </a:lnTo>
                  <a:lnTo>
                    <a:pt x="501555" y="331539"/>
                  </a:lnTo>
                  <a:close/>
                </a:path>
                <a:path w="511809" h="518795">
                  <a:moveTo>
                    <a:pt x="255835" y="98604"/>
                  </a:moveTo>
                  <a:lnTo>
                    <a:pt x="205765" y="106810"/>
                  </a:lnTo>
                  <a:lnTo>
                    <a:pt x="162243" y="129652"/>
                  </a:lnTo>
                  <a:lnTo>
                    <a:pt x="127897" y="164460"/>
                  </a:lnTo>
                  <a:lnTo>
                    <a:pt x="105360" y="208569"/>
                  </a:lnTo>
                  <a:lnTo>
                    <a:pt x="97264" y="259311"/>
                  </a:lnTo>
                  <a:lnTo>
                    <a:pt x="97836" y="273060"/>
                  </a:lnTo>
                  <a:lnTo>
                    <a:pt x="106373" y="313152"/>
                  </a:lnTo>
                  <a:lnTo>
                    <a:pt x="123884" y="350433"/>
                  </a:lnTo>
                  <a:lnTo>
                    <a:pt x="165890" y="394111"/>
                  </a:lnTo>
                  <a:lnTo>
                    <a:pt x="207443" y="414383"/>
                  </a:lnTo>
                  <a:lnTo>
                    <a:pt x="253636" y="421442"/>
                  </a:lnTo>
                  <a:lnTo>
                    <a:pt x="269021" y="420686"/>
                  </a:lnTo>
                  <a:lnTo>
                    <a:pt x="314210" y="409453"/>
                  </a:lnTo>
                  <a:lnTo>
                    <a:pt x="348539" y="390083"/>
                  </a:lnTo>
                  <a:lnTo>
                    <a:pt x="374496" y="365339"/>
                  </a:lnTo>
                  <a:lnTo>
                    <a:pt x="255772" y="365339"/>
                  </a:lnTo>
                  <a:lnTo>
                    <a:pt x="247247" y="364991"/>
                  </a:lnTo>
                  <a:lnTo>
                    <a:pt x="199356" y="348557"/>
                  </a:lnTo>
                  <a:lnTo>
                    <a:pt x="168844" y="318116"/>
                  </a:lnTo>
                  <a:lnTo>
                    <a:pt x="153126" y="279392"/>
                  </a:lnTo>
                  <a:lnTo>
                    <a:pt x="151266" y="259290"/>
                  </a:lnTo>
                  <a:lnTo>
                    <a:pt x="159493" y="218060"/>
                  </a:lnTo>
                  <a:lnTo>
                    <a:pt x="181925" y="184337"/>
                  </a:lnTo>
                  <a:lnTo>
                    <a:pt x="215169" y="161580"/>
                  </a:lnTo>
                  <a:lnTo>
                    <a:pt x="255835" y="153230"/>
                  </a:lnTo>
                  <a:lnTo>
                    <a:pt x="374314" y="153230"/>
                  </a:lnTo>
                  <a:lnTo>
                    <a:pt x="372447" y="150504"/>
                  </a:lnTo>
                  <a:lnTo>
                    <a:pt x="339035" y="122612"/>
                  </a:lnTo>
                  <a:lnTo>
                    <a:pt x="299441" y="104841"/>
                  </a:lnTo>
                  <a:lnTo>
                    <a:pt x="255835" y="98604"/>
                  </a:lnTo>
                  <a:close/>
                </a:path>
                <a:path w="511809" h="518795">
                  <a:moveTo>
                    <a:pt x="411851" y="288514"/>
                  </a:moveTo>
                  <a:lnTo>
                    <a:pt x="356240" y="288514"/>
                  </a:lnTo>
                  <a:lnTo>
                    <a:pt x="354523" y="293729"/>
                  </a:lnTo>
                  <a:lnTo>
                    <a:pt x="351647" y="301454"/>
                  </a:lnTo>
                  <a:lnTo>
                    <a:pt x="326342" y="337600"/>
                  </a:lnTo>
                  <a:lnTo>
                    <a:pt x="285153" y="361129"/>
                  </a:lnTo>
                  <a:lnTo>
                    <a:pt x="255772" y="365339"/>
                  </a:lnTo>
                  <a:lnTo>
                    <a:pt x="374496" y="365339"/>
                  </a:lnTo>
                  <a:lnTo>
                    <a:pt x="377053" y="362901"/>
                  </a:lnTo>
                  <a:lnTo>
                    <a:pt x="398394" y="329555"/>
                  </a:lnTo>
                  <a:lnTo>
                    <a:pt x="411202" y="291697"/>
                  </a:lnTo>
                  <a:lnTo>
                    <a:pt x="411851" y="288514"/>
                  </a:lnTo>
                  <a:close/>
                </a:path>
                <a:path w="511809" h="518795">
                  <a:moveTo>
                    <a:pt x="407447" y="51328"/>
                  </a:moveTo>
                  <a:lnTo>
                    <a:pt x="255845" y="51328"/>
                  </a:lnTo>
                  <a:lnTo>
                    <a:pt x="304668" y="57222"/>
                  </a:lnTo>
                  <a:lnTo>
                    <a:pt x="349416" y="74061"/>
                  </a:lnTo>
                  <a:lnTo>
                    <a:pt x="388617" y="100578"/>
                  </a:lnTo>
                  <a:lnTo>
                    <a:pt x="420800" y="135506"/>
                  </a:lnTo>
                  <a:lnTo>
                    <a:pt x="444494" y="177580"/>
                  </a:lnTo>
                  <a:lnTo>
                    <a:pt x="458226" y="225532"/>
                  </a:lnTo>
                  <a:lnTo>
                    <a:pt x="458980" y="230139"/>
                  </a:lnTo>
                  <a:lnTo>
                    <a:pt x="251908" y="230401"/>
                  </a:lnTo>
                  <a:lnTo>
                    <a:pt x="241918" y="233672"/>
                  </a:lnTo>
                  <a:lnTo>
                    <a:pt x="234029" y="240058"/>
                  </a:lnTo>
                  <a:lnTo>
                    <a:pt x="228849" y="248842"/>
                  </a:lnTo>
                  <a:lnTo>
                    <a:pt x="226987" y="259311"/>
                  </a:lnTo>
                  <a:lnTo>
                    <a:pt x="228867" y="269755"/>
                  </a:lnTo>
                  <a:lnTo>
                    <a:pt x="234207" y="278554"/>
                  </a:lnTo>
                  <a:lnTo>
                    <a:pt x="242563" y="285032"/>
                  </a:lnTo>
                  <a:lnTo>
                    <a:pt x="253489" y="288514"/>
                  </a:lnTo>
                  <a:lnTo>
                    <a:pt x="509974" y="288514"/>
                  </a:lnTo>
                  <a:lnTo>
                    <a:pt x="510549" y="282766"/>
                  </a:lnTo>
                  <a:lnTo>
                    <a:pt x="511366" y="271771"/>
                  </a:lnTo>
                  <a:lnTo>
                    <a:pt x="511607" y="265845"/>
                  </a:lnTo>
                  <a:lnTo>
                    <a:pt x="511544" y="251908"/>
                  </a:lnTo>
                  <a:lnTo>
                    <a:pt x="506916" y="209459"/>
                  </a:lnTo>
                  <a:lnTo>
                    <a:pt x="492618" y="161023"/>
                  </a:lnTo>
                  <a:lnTo>
                    <a:pt x="469719" y="117071"/>
                  </a:lnTo>
                  <a:lnTo>
                    <a:pt x="439184" y="78604"/>
                  </a:lnTo>
                  <a:lnTo>
                    <a:pt x="407447" y="51328"/>
                  </a:lnTo>
                  <a:close/>
                </a:path>
                <a:path w="511809" h="518795">
                  <a:moveTo>
                    <a:pt x="374314" y="153230"/>
                  </a:moveTo>
                  <a:lnTo>
                    <a:pt x="255835" y="153230"/>
                  </a:lnTo>
                  <a:lnTo>
                    <a:pt x="277362" y="155450"/>
                  </a:lnTo>
                  <a:lnTo>
                    <a:pt x="297591" y="161972"/>
                  </a:lnTo>
                  <a:lnTo>
                    <a:pt x="316075" y="172592"/>
                  </a:lnTo>
                  <a:lnTo>
                    <a:pt x="332366" y="187104"/>
                  </a:lnTo>
                  <a:lnTo>
                    <a:pt x="397506" y="187104"/>
                  </a:lnTo>
                  <a:lnTo>
                    <a:pt x="374314" y="153230"/>
                  </a:lnTo>
                  <a:close/>
                </a:path>
              </a:pathLst>
            </a:custGeom>
            <a:solidFill>
              <a:srgbClr val="11D139"/>
            </a:solidFill>
          </p:spPr>
          <p:txBody>
            <a:bodyPr wrap="square" lIns="0" tIns="0" rIns="0" bIns="0" rtlCol="0"/>
            <a:lstStyle/>
            <a:p>
              <a:endParaRPr/>
            </a:p>
          </p:txBody>
        </p:sp>
        <p:sp>
          <p:nvSpPr>
            <p:cNvPr id="20" name="object 8"/>
            <p:cNvSpPr/>
            <p:nvPr/>
          </p:nvSpPr>
          <p:spPr>
            <a:xfrm>
              <a:off x="18740852" y="10531581"/>
              <a:ext cx="429583" cy="227375"/>
            </a:xfrm>
            <a:prstGeom prst="rect">
              <a:avLst/>
            </a:prstGeom>
            <a:blipFill>
              <a:blip r:embed="rId2" cstate="print"/>
              <a:stretch>
                <a:fillRect/>
              </a:stretch>
            </a:blipFill>
          </p:spPr>
          <p:txBody>
            <a:bodyPr wrap="square" lIns="0" tIns="0" rIns="0" bIns="0" rtlCol="0"/>
            <a:lstStyle/>
            <a:p>
              <a:endParaRPr/>
            </a:p>
          </p:txBody>
        </p:sp>
        <p:sp>
          <p:nvSpPr>
            <p:cNvPr id="21" name="object 9"/>
            <p:cNvSpPr/>
            <p:nvPr/>
          </p:nvSpPr>
          <p:spPr>
            <a:xfrm>
              <a:off x="18511702" y="10531226"/>
              <a:ext cx="207375" cy="227731"/>
            </a:xfrm>
            <a:prstGeom prst="rect">
              <a:avLst/>
            </a:prstGeom>
            <a:blipFill>
              <a:blip r:embed="rId3" cstate="print"/>
              <a:stretch>
                <a:fillRect/>
              </a:stretch>
            </a:blipFill>
          </p:spPr>
          <p:txBody>
            <a:bodyPr wrap="square" lIns="0" tIns="0" rIns="0" bIns="0" rtlCol="0"/>
            <a:lstStyle/>
            <a:p>
              <a:endParaRPr/>
            </a:p>
          </p:txBody>
        </p:sp>
        <p:sp>
          <p:nvSpPr>
            <p:cNvPr id="22" name="object 10"/>
            <p:cNvSpPr/>
            <p:nvPr/>
          </p:nvSpPr>
          <p:spPr>
            <a:xfrm>
              <a:off x="19265207" y="10531226"/>
              <a:ext cx="207645" cy="227965"/>
            </a:xfrm>
            <a:custGeom>
              <a:avLst/>
              <a:gdLst/>
              <a:ahLst/>
              <a:cxnLst/>
              <a:rect l="l" t="t" r="r" b="b"/>
              <a:pathLst>
                <a:path w="207644" h="227965">
                  <a:moveTo>
                    <a:pt x="103693" y="0"/>
                  </a:moveTo>
                  <a:lnTo>
                    <a:pt x="60134" y="8664"/>
                  </a:lnTo>
                  <a:lnTo>
                    <a:pt x="27529" y="32578"/>
                  </a:lnTo>
                  <a:lnTo>
                    <a:pt x="7083" y="68624"/>
                  </a:lnTo>
                  <a:lnTo>
                    <a:pt x="0" y="113682"/>
                  </a:lnTo>
                  <a:lnTo>
                    <a:pt x="0" y="116478"/>
                  </a:lnTo>
                  <a:lnTo>
                    <a:pt x="303" y="119137"/>
                  </a:lnTo>
                  <a:lnTo>
                    <a:pt x="471" y="121849"/>
                  </a:lnTo>
                  <a:lnTo>
                    <a:pt x="418" y="123022"/>
                  </a:lnTo>
                  <a:lnTo>
                    <a:pt x="575" y="124111"/>
                  </a:lnTo>
                  <a:lnTo>
                    <a:pt x="785" y="126687"/>
                  </a:lnTo>
                  <a:lnTo>
                    <a:pt x="764" y="128195"/>
                  </a:lnTo>
                  <a:lnTo>
                    <a:pt x="921" y="129619"/>
                  </a:lnTo>
                  <a:lnTo>
                    <a:pt x="1057" y="129619"/>
                  </a:lnTo>
                  <a:lnTo>
                    <a:pt x="11961" y="170190"/>
                  </a:lnTo>
                  <a:lnTo>
                    <a:pt x="34234" y="201111"/>
                  </a:lnTo>
                  <a:lnTo>
                    <a:pt x="66049" y="220814"/>
                  </a:lnTo>
                  <a:lnTo>
                    <a:pt x="105577" y="227731"/>
                  </a:lnTo>
                  <a:lnTo>
                    <a:pt x="135672" y="224423"/>
                  </a:lnTo>
                  <a:lnTo>
                    <a:pt x="161673" y="214696"/>
                  </a:lnTo>
                  <a:lnTo>
                    <a:pt x="183256" y="198845"/>
                  </a:lnTo>
                  <a:lnTo>
                    <a:pt x="193273" y="185952"/>
                  </a:lnTo>
                  <a:lnTo>
                    <a:pt x="107452" y="185952"/>
                  </a:lnTo>
                  <a:lnTo>
                    <a:pt x="88269" y="182309"/>
                  </a:lnTo>
                  <a:lnTo>
                    <a:pt x="71785" y="171543"/>
                  </a:lnTo>
                  <a:lnTo>
                    <a:pt x="59334" y="153895"/>
                  </a:lnTo>
                  <a:lnTo>
                    <a:pt x="52249" y="129608"/>
                  </a:lnTo>
                  <a:lnTo>
                    <a:pt x="206455" y="129608"/>
                  </a:lnTo>
                  <a:lnTo>
                    <a:pt x="206998" y="124415"/>
                  </a:lnTo>
                  <a:lnTo>
                    <a:pt x="207375" y="119137"/>
                  </a:lnTo>
                  <a:lnTo>
                    <a:pt x="207375" y="113682"/>
                  </a:lnTo>
                  <a:lnTo>
                    <a:pt x="203698" y="90290"/>
                  </a:lnTo>
                  <a:lnTo>
                    <a:pt x="52877" y="90290"/>
                  </a:lnTo>
                  <a:lnTo>
                    <a:pt x="59717" y="69932"/>
                  </a:lnTo>
                  <a:lnTo>
                    <a:pt x="70726" y="54668"/>
                  </a:lnTo>
                  <a:lnTo>
                    <a:pt x="85515" y="45082"/>
                  </a:lnTo>
                  <a:lnTo>
                    <a:pt x="103693" y="41757"/>
                  </a:lnTo>
                  <a:lnTo>
                    <a:pt x="185054" y="41757"/>
                  </a:lnTo>
                  <a:lnTo>
                    <a:pt x="179847" y="32578"/>
                  </a:lnTo>
                  <a:lnTo>
                    <a:pt x="147246" y="8664"/>
                  </a:lnTo>
                  <a:lnTo>
                    <a:pt x="103693" y="0"/>
                  </a:lnTo>
                  <a:close/>
                </a:path>
                <a:path w="207644" h="227965">
                  <a:moveTo>
                    <a:pt x="158330" y="156738"/>
                  </a:moveTo>
                  <a:lnTo>
                    <a:pt x="149053" y="169254"/>
                  </a:lnTo>
                  <a:lnTo>
                    <a:pt x="137599" y="178413"/>
                  </a:lnTo>
                  <a:lnTo>
                    <a:pt x="123790" y="184038"/>
                  </a:lnTo>
                  <a:lnTo>
                    <a:pt x="107452" y="185952"/>
                  </a:lnTo>
                  <a:lnTo>
                    <a:pt x="193273" y="185952"/>
                  </a:lnTo>
                  <a:lnTo>
                    <a:pt x="200098" y="177167"/>
                  </a:lnTo>
                  <a:lnTo>
                    <a:pt x="158330" y="156738"/>
                  </a:lnTo>
                  <a:close/>
                </a:path>
                <a:path w="207644" h="227965">
                  <a:moveTo>
                    <a:pt x="185054" y="41757"/>
                  </a:moveTo>
                  <a:lnTo>
                    <a:pt x="103693" y="41757"/>
                  </a:lnTo>
                  <a:lnTo>
                    <a:pt x="121866" y="45082"/>
                  </a:lnTo>
                  <a:lnTo>
                    <a:pt x="136654" y="54668"/>
                  </a:lnTo>
                  <a:lnTo>
                    <a:pt x="147662" y="69932"/>
                  </a:lnTo>
                  <a:lnTo>
                    <a:pt x="154497" y="90290"/>
                  </a:lnTo>
                  <a:lnTo>
                    <a:pt x="203698" y="90290"/>
                  </a:lnTo>
                  <a:lnTo>
                    <a:pt x="200292" y="68624"/>
                  </a:lnTo>
                  <a:lnTo>
                    <a:pt x="185054" y="41757"/>
                  </a:lnTo>
                  <a:close/>
                </a:path>
              </a:pathLst>
            </a:custGeom>
            <a:solidFill>
              <a:srgbClr val="000000"/>
            </a:solidFill>
          </p:spPr>
          <p:txBody>
            <a:bodyPr wrap="square" lIns="0" tIns="0" rIns="0" bIns="0" rtlCol="0"/>
            <a:lstStyle/>
            <a:p>
              <a:endParaRPr/>
            </a:p>
          </p:txBody>
        </p:sp>
        <p:sp>
          <p:nvSpPr>
            <p:cNvPr id="23" name="object 11"/>
            <p:cNvSpPr/>
            <p:nvPr/>
          </p:nvSpPr>
          <p:spPr>
            <a:xfrm>
              <a:off x="19492845" y="10531226"/>
              <a:ext cx="207375" cy="227731"/>
            </a:xfrm>
            <a:prstGeom prst="rect">
              <a:avLst/>
            </a:prstGeom>
            <a:blipFill>
              <a:blip r:embed="rId4" cstate="print"/>
              <a:stretch>
                <a:fillRect/>
              </a:stretch>
            </a:blipFill>
          </p:spPr>
          <p:txBody>
            <a:bodyPr wrap="square" lIns="0" tIns="0" rIns="0" bIns="0" rtlCol="0"/>
            <a:lstStyle/>
            <a:p>
              <a:endParaRPr/>
            </a:p>
          </p:txBody>
        </p:sp>
        <p:sp>
          <p:nvSpPr>
            <p:cNvPr id="24" name="object 12"/>
            <p:cNvSpPr/>
            <p:nvPr/>
          </p:nvSpPr>
          <p:spPr>
            <a:xfrm>
              <a:off x="19202482" y="10712618"/>
              <a:ext cx="48895" cy="46990"/>
            </a:xfrm>
            <a:custGeom>
              <a:avLst/>
              <a:gdLst/>
              <a:ahLst/>
              <a:cxnLst/>
              <a:rect l="l" t="t" r="r" b="b"/>
              <a:pathLst>
                <a:path w="48894" h="46990">
                  <a:moveTo>
                    <a:pt x="41506" y="0"/>
                  </a:moveTo>
                  <a:lnTo>
                    <a:pt x="6847" y="0"/>
                  </a:lnTo>
                  <a:lnTo>
                    <a:pt x="0" y="6858"/>
                  </a:lnTo>
                  <a:lnTo>
                    <a:pt x="0" y="40051"/>
                  </a:lnTo>
                  <a:lnTo>
                    <a:pt x="6847" y="46888"/>
                  </a:lnTo>
                  <a:lnTo>
                    <a:pt x="41506" y="46888"/>
                  </a:lnTo>
                  <a:lnTo>
                    <a:pt x="48344" y="40051"/>
                  </a:lnTo>
                  <a:lnTo>
                    <a:pt x="48344" y="6858"/>
                  </a:lnTo>
                  <a:lnTo>
                    <a:pt x="41506" y="0"/>
                  </a:lnTo>
                  <a:close/>
                </a:path>
              </a:pathLst>
            </a:custGeom>
            <a:solidFill>
              <a:srgbClr val="000000"/>
            </a:solidFill>
          </p:spPr>
          <p:txBody>
            <a:bodyPr wrap="square" lIns="0" tIns="0" rIns="0" bIns="0" rtlCol="0"/>
            <a:lstStyle/>
            <a:p>
              <a:endParaRPr/>
            </a:p>
          </p:txBody>
        </p:sp>
      </p:grpSp>
      <p:sp>
        <p:nvSpPr>
          <p:cNvPr id="26" name="Title 2"/>
          <p:cNvSpPr>
            <a:spLocks noGrp="1"/>
          </p:cNvSpPr>
          <p:nvPr>
            <p:ph type="title" hasCustomPrompt="1"/>
          </p:nvPr>
        </p:nvSpPr>
        <p:spPr>
          <a:xfrm>
            <a:off x="673950" y="150128"/>
            <a:ext cx="20908781" cy="1676155"/>
          </a:xfrm>
        </p:spPr>
        <p:txBody>
          <a:bodyPr/>
          <a:lstStyle>
            <a:lvl1pPr>
              <a:lnSpc>
                <a:spcPts val="11300"/>
              </a:lnSpc>
              <a:defRPr sz="11300">
                <a:solidFill>
                  <a:schemeClr val="tx1"/>
                </a:solidFill>
              </a:defRPr>
            </a:lvl1pPr>
          </a:lstStyle>
          <a:p>
            <a:r>
              <a:rPr lang="en-US"/>
              <a:t>Slide Title Here</a:t>
            </a:r>
            <a:endParaRPr lang="et-EE"/>
          </a:p>
        </p:txBody>
      </p:sp>
    </p:spTree>
    <p:extLst>
      <p:ext uri="{BB962C8B-B14F-4D97-AF65-F5344CB8AC3E}">
        <p14:creationId xmlns:p14="http://schemas.microsoft.com/office/powerpoint/2010/main" val="651401903"/>
      </p:ext>
    </p:extLst>
  </p:cSld>
  <p:clrMapOvr>
    <a:overrideClrMapping bg1="lt1" tx1="dk1" bg2="lt2" tx2="dk2" accent1="accent1" accent2="accent2" accent3="accent3" accent4="accent4" accent5="accent5" accent6="accent6" hlink="hlink" folHlink="folHlink"/>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B345"/>
        </a:solidFill>
        <a:effectLst/>
      </p:bgPr>
    </p:bg>
    <p:spTree>
      <p:nvGrpSpPr>
        <p:cNvPr id="1" name=""/>
        <p:cNvGrpSpPr/>
        <p:nvPr/>
      </p:nvGrpSpPr>
      <p:grpSpPr>
        <a:xfrm>
          <a:off x="0" y="0"/>
          <a:ext cx="0" cy="0"/>
          <a:chOff x="0" y="0"/>
          <a:chExt cx="0" cy="0"/>
        </a:xfrm>
      </p:grpSpPr>
      <p:sp>
        <p:nvSpPr>
          <p:cNvPr id="2" name="Presentation Title"/>
          <p:cNvSpPr txBox="1">
            <a:spLocks noGrp="1"/>
          </p:cNvSpPr>
          <p:nvPr>
            <p:ph type="title"/>
          </p:nvPr>
        </p:nvSpPr>
        <p:spPr>
          <a:xfrm>
            <a:off x="1206496" y="736979"/>
            <a:ext cx="21971004" cy="967984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b">
            <a:noAutofit/>
          </a:bodyPr>
          <a:lstStyle/>
          <a:p>
            <a:r>
              <a:rPr dirty="0"/>
              <a:t>Presentation Title</a:t>
            </a:r>
          </a:p>
        </p:txBody>
      </p:sp>
      <p:sp>
        <p:nvSpPr>
          <p:cNvPr id="3" name="Body Level One…"/>
          <p:cNvSpPr txBox="1">
            <a:spLocks noGrp="1"/>
          </p:cNvSpPr>
          <p:nvPr>
            <p:ph type="body" idx="1"/>
          </p:nvPr>
        </p:nvSpPr>
        <p:spPr>
          <a:xfrm>
            <a:off x="1228638" y="10157511"/>
            <a:ext cx="15899303" cy="107459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b">
            <a:normAutofit/>
          </a:bodyPr>
          <a:lstStyle/>
          <a:p>
            <a:r>
              <a:t>Presentation Subtitle</a:t>
            </a:r>
            <a:endParaRPr dirty="0"/>
          </a:p>
        </p:txBody>
      </p:sp>
    </p:spTree>
  </p:cSld>
  <p:clrMap bg1="dk1" tx1="lt1" bg2="dk2" tx2="lt2" accent1="accent1" accent2="accent2" accent3="accent3" accent4="accent4" accent5="accent5" accent6="accent6" hlink="hlink" folHlink="folHlink"/>
  <p:sldLayoutIdLst>
    <p:sldLayoutId id="2147483676" r:id="rId1"/>
    <p:sldLayoutId id="2147483687" r:id="rId2"/>
    <p:sldLayoutId id="2147483692" r:id="rId3"/>
    <p:sldLayoutId id="2147483690" r:id="rId4"/>
    <p:sldLayoutId id="2147483689" r:id="rId5"/>
    <p:sldLayoutId id="2147483694" r:id="rId6"/>
    <p:sldLayoutId id="2147483691" r:id="rId7"/>
    <p:sldLayoutId id="2147483693" r:id="rId8"/>
    <p:sldLayoutId id="2147483670" r:id="rId9"/>
    <p:sldLayoutId id="2147483695" r:id="rId10"/>
    <p:sldLayoutId id="2147483696" r:id="rId11"/>
    <p:sldLayoutId id="2147483697" r:id="rId12"/>
    <p:sldLayoutId id="2147483698" r:id="rId13"/>
    <p:sldLayoutId id="2147483706" r:id="rId14"/>
    <p:sldLayoutId id="2147483699" r:id="rId15"/>
    <p:sldLayoutId id="2147483700" r:id="rId16"/>
    <p:sldLayoutId id="2147483665" r:id="rId17"/>
    <p:sldLayoutId id="2147483701" r:id="rId18"/>
    <p:sldLayoutId id="2147483702" r:id="rId19"/>
    <p:sldLayoutId id="2147483688" r:id="rId20"/>
    <p:sldLayoutId id="2147483703" r:id="rId21"/>
    <p:sldLayoutId id="2147483704" r:id="rId22"/>
    <p:sldLayoutId id="2147483705" r:id="rId23"/>
  </p:sldLayoutIdLst>
  <p:transition spd="med"/>
  <p:hf hdr="0" ftr="0" dt="0"/>
  <p:txStyles>
    <p:titleStyle>
      <a:lvl1pPr marL="0" marR="0" indent="0" algn="l" defTabSz="2438338" eaLnBrk="1" latinLnBrk="0" hangingPunct="1">
        <a:lnSpc>
          <a:spcPts val="20600"/>
        </a:lnSpc>
        <a:spcBef>
          <a:spcPts val="0"/>
        </a:spcBef>
        <a:spcAft>
          <a:spcPts val="0"/>
        </a:spcAft>
        <a:buClrTx/>
        <a:buSzTx/>
        <a:buFontTx/>
        <a:buNone/>
        <a:tabLst/>
        <a:defRPr sz="20600" b="1" i="0" u="none" strike="noStrike" cap="none" spc="-232" baseline="0">
          <a:solidFill>
            <a:schemeClr val="tx1"/>
          </a:solidFill>
          <a:uFillTx/>
          <a:latin typeface="+mj-lt"/>
          <a:ea typeface="Open Sans"/>
          <a:cs typeface="Open Sans"/>
          <a:sym typeface="Open Sans"/>
        </a:defRPr>
      </a:lvl1pPr>
      <a:lvl2pPr marL="0" marR="0" indent="0" algn="l" defTabSz="2438338" eaLnBrk="1" latinLnBrk="0" hangingPunct="1">
        <a:lnSpc>
          <a:spcPct val="80000"/>
        </a:lnSpc>
        <a:spcBef>
          <a:spcPts val="0"/>
        </a:spcBef>
        <a:spcAft>
          <a:spcPts val="0"/>
        </a:spcAft>
        <a:buClrTx/>
        <a:buSzTx/>
        <a:buFontTx/>
        <a:buNone/>
        <a:tabLst/>
        <a:defRPr sz="11600" b="1" i="0" u="none" strike="noStrike" cap="none" spc="-232" baseline="0">
          <a:solidFill>
            <a:srgbClr val="000000"/>
          </a:solidFill>
          <a:uFillTx/>
          <a:latin typeface="Open Sans"/>
          <a:ea typeface="Open Sans"/>
          <a:cs typeface="Open Sans"/>
          <a:sym typeface="Open Sans"/>
        </a:defRPr>
      </a:lvl2pPr>
      <a:lvl3pPr marL="0" marR="0" indent="0" algn="l" defTabSz="2438338" eaLnBrk="1" latinLnBrk="0" hangingPunct="1">
        <a:lnSpc>
          <a:spcPct val="80000"/>
        </a:lnSpc>
        <a:spcBef>
          <a:spcPts val="0"/>
        </a:spcBef>
        <a:spcAft>
          <a:spcPts val="0"/>
        </a:spcAft>
        <a:buClrTx/>
        <a:buSzTx/>
        <a:buFontTx/>
        <a:buNone/>
        <a:tabLst/>
        <a:defRPr sz="11600" b="1" i="0" u="none" strike="noStrike" cap="none" spc="-232" baseline="0">
          <a:solidFill>
            <a:srgbClr val="000000"/>
          </a:solidFill>
          <a:uFillTx/>
          <a:latin typeface="Open Sans"/>
          <a:ea typeface="Open Sans"/>
          <a:cs typeface="Open Sans"/>
          <a:sym typeface="Open Sans"/>
        </a:defRPr>
      </a:lvl3pPr>
      <a:lvl4pPr marL="0" marR="0" indent="0" algn="l" defTabSz="2438338" eaLnBrk="1" latinLnBrk="0" hangingPunct="1">
        <a:lnSpc>
          <a:spcPct val="80000"/>
        </a:lnSpc>
        <a:spcBef>
          <a:spcPts val="0"/>
        </a:spcBef>
        <a:spcAft>
          <a:spcPts val="0"/>
        </a:spcAft>
        <a:buClrTx/>
        <a:buSzTx/>
        <a:buFontTx/>
        <a:buNone/>
        <a:tabLst/>
        <a:defRPr sz="11600" b="1" i="0" u="none" strike="noStrike" cap="none" spc="-232" baseline="0">
          <a:solidFill>
            <a:srgbClr val="000000"/>
          </a:solidFill>
          <a:uFillTx/>
          <a:latin typeface="Open Sans"/>
          <a:ea typeface="Open Sans"/>
          <a:cs typeface="Open Sans"/>
          <a:sym typeface="Open Sans"/>
        </a:defRPr>
      </a:lvl4pPr>
      <a:lvl5pPr marL="0" marR="0" indent="0" algn="l" defTabSz="2438338" eaLnBrk="1" latinLnBrk="0" hangingPunct="1">
        <a:lnSpc>
          <a:spcPct val="80000"/>
        </a:lnSpc>
        <a:spcBef>
          <a:spcPts val="0"/>
        </a:spcBef>
        <a:spcAft>
          <a:spcPts val="0"/>
        </a:spcAft>
        <a:buClrTx/>
        <a:buSzTx/>
        <a:buFontTx/>
        <a:buNone/>
        <a:tabLst/>
        <a:defRPr sz="11600" b="1" i="0" u="none" strike="noStrike" cap="none" spc="-232" baseline="0">
          <a:solidFill>
            <a:srgbClr val="000000"/>
          </a:solidFill>
          <a:uFillTx/>
          <a:latin typeface="Open Sans"/>
          <a:ea typeface="Open Sans"/>
          <a:cs typeface="Open Sans"/>
          <a:sym typeface="Open Sans"/>
        </a:defRPr>
      </a:lvl5pPr>
      <a:lvl6pPr marL="0" marR="0" indent="0" algn="l" defTabSz="2438338" eaLnBrk="1" latinLnBrk="0" hangingPunct="1">
        <a:lnSpc>
          <a:spcPct val="80000"/>
        </a:lnSpc>
        <a:spcBef>
          <a:spcPts val="0"/>
        </a:spcBef>
        <a:spcAft>
          <a:spcPts val="0"/>
        </a:spcAft>
        <a:buClrTx/>
        <a:buSzTx/>
        <a:buFontTx/>
        <a:buNone/>
        <a:tabLst/>
        <a:defRPr sz="11600" b="1" i="0" u="none" strike="noStrike" cap="none" spc="-232" baseline="0">
          <a:solidFill>
            <a:srgbClr val="000000"/>
          </a:solidFill>
          <a:uFillTx/>
          <a:latin typeface="Open Sans"/>
          <a:ea typeface="Open Sans"/>
          <a:cs typeface="Open Sans"/>
          <a:sym typeface="Open Sans"/>
        </a:defRPr>
      </a:lvl6pPr>
      <a:lvl7pPr marL="0" marR="0" indent="0" algn="l" defTabSz="2438338" eaLnBrk="1" latinLnBrk="0" hangingPunct="1">
        <a:lnSpc>
          <a:spcPct val="80000"/>
        </a:lnSpc>
        <a:spcBef>
          <a:spcPts val="0"/>
        </a:spcBef>
        <a:spcAft>
          <a:spcPts val="0"/>
        </a:spcAft>
        <a:buClrTx/>
        <a:buSzTx/>
        <a:buFontTx/>
        <a:buNone/>
        <a:tabLst/>
        <a:defRPr sz="11600" b="1" i="0" u="none" strike="noStrike" cap="none" spc="-232" baseline="0">
          <a:solidFill>
            <a:srgbClr val="000000"/>
          </a:solidFill>
          <a:uFillTx/>
          <a:latin typeface="Open Sans"/>
          <a:ea typeface="Open Sans"/>
          <a:cs typeface="Open Sans"/>
          <a:sym typeface="Open Sans"/>
        </a:defRPr>
      </a:lvl7pPr>
      <a:lvl8pPr marL="0" marR="0" indent="0" algn="l" defTabSz="2438338" eaLnBrk="1" latinLnBrk="0" hangingPunct="1">
        <a:lnSpc>
          <a:spcPct val="80000"/>
        </a:lnSpc>
        <a:spcBef>
          <a:spcPts val="0"/>
        </a:spcBef>
        <a:spcAft>
          <a:spcPts val="0"/>
        </a:spcAft>
        <a:buClrTx/>
        <a:buSzTx/>
        <a:buFontTx/>
        <a:buNone/>
        <a:tabLst/>
        <a:defRPr sz="11600" b="1" i="0" u="none" strike="noStrike" cap="none" spc="-232" baseline="0">
          <a:solidFill>
            <a:srgbClr val="000000"/>
          </a:solidFill>
          <a:uFillTx/>
          <a:latin typeface="Open Sans"/>
          <a:ea typeface="Open Sans"/>
          <a:cs typeface="Open Sans"/>
          <a:sym typeface="Open Sans"/>
        </a:defRPr>
      </a:lvl8pPr>
      <a:lvl9pPr marL="0" marR="0" indent="0" algn="l" defTabSz="2438338" eaLnBrk="1" latinLnBrk="0" hangingPunct="1">
        <a:lnSpc>
          <a:spcPct val="80000"/>
        </a:lnSpc>
        <a:spcBef>
          <a:spcPts val="0"/>
        </a:spcBef>
        <a:spcAft>
          <a:spcPts val="0"/>
        </a:spcAft>
        <a:buClrTx/>
        <a:buSzTx/>
        <a:buFontTx/>
        <a:buNone/>
        <a:tabLst/>
        <a:defRPr sz="11600" b="1" i="0" u="none" strike="noStrike" cap="none" spc="-232" baseline="0">
          <a:solidFill>
            <a:srgbClr val="000000"/>
          </a:solidFill>
          <a:uFillTx/>
          <a:latin typeface="Open Sans"/>
          <a:ea typeface="Open Sans"/>
          <a:cs typeface="Open Sans"/>
          <a:sym typeface="Open Sans"/>
        </a:defRPr>
      </a:lvl9pPr>
    </p:titleStyle>
    <p:bodyStyle>
      <a:lvl1pPr marL="0" marR="0" indent="0" algn="l" defTabSz="825500" eaLnBrk="1" latinLnBrk="0" hangingPunct="1">
        <a:lnSpc>
          <a:spcPct val="100000"/>
        </a:lnSpc>
        <a:spcBef>
          <a:spcPts val="0"/>
        </a:spcBef>
        <a:spcAft>
          <a:spcPts val="0"/>
        </a:spcAft>
        <a:buClrTx/>
        <a:buSzTx/>
        <a:buFontTx/>
        <a:buNone/>
        <a:tabLst/>
        <a:defRPr sz="6200" b="1" i="0" u="none" strike="noStrike" cap="none" spc="0" baseline="0">
          <a:solidFill>
            <a:srgbClr val="000000"/>
          </a:solidFill>
          <a:uFillTx/>
          <a:latin typeface="+mj-lt"/>
          <a:ea typeface="Open Sans"/>
          <a:cs typeface="Open Sans"/>
          <a:sym typeface="Open Sans"/>
        </a:defRPr>
      </a:lvl1pPr>
      <a:lvl2pPr marL="0" marR="0" indent="0" algn="l" defTabSz="825500" eaLnBrk="1" latinLnBrk="0" hangingPunct="1">
        <a:lnSpc>
          <a:spcPct val="100000"/>
        </a:lnSpc>
        <a:spcBef>
          <a:spcPts val="0"/>
        </a:spcBef>
        <a:spcAft>
          <a:spcPts val="0"/>
        </a:spcAft>
        <a:buClrTx/>
        <a:buSzTx/>
        <a:buFontTx/>
        <a:buNone/>
        <a:tabLst/>
        <a:defRPr sz="5500" b="1" i="0" u="none" strike="noStrike" cap="none" spc="0" baseline="0">
          <a:solidFill>
            <a:srgbClr val="000000"/>
          </a:solidFill>
          <a:uFillTx/>
          <a:latin typeface="Open Sans"/>
          <a:ea typeface="Open Sans"/>
          <a:cs typeface="Open Sans"/>
          <a:sym typeface="Open Sans"/>
        </a:defRPr>
      </a:lvl2pPr>
      <a:lvl3pPr marL="0" marR="0" indent="0" algn="l" defTabSz="825500" eaLnBrk="1" latinLnBrk="0" hangingPunct="1">
        <a:lnSpc>
          <a:spcPct val="100000"/>
        </a:lnSpc>
        <a:spcBef>
          <a:spcPts val="0"/>
        </a:spcBef>
        <a:spcAft>
          <a:spcPts val="0"/>
        </a:spcAft>
        <a:buClrTx/>
        <a:buSzTx/>
        <a:buFontTx/>
        <a:buNone/>
        <a:tabLst/>
        <a:defRPr sz="5500" b="1" i="0" u="none" strike="noStrike" cap="none" spc="0" baseline="0">
          <a:solidFill>
            <a:srgbClr val="000000"/>
          </a:solidFill>
          <a:uFillTx/>
          <a:latin typeface="Open Sans"/>
          <a:ea typeface="Open Sans"/>
          <a:cs typeface="Open Sans"/>
          <a:sym typeface="Open Sans"/>
        </a:defRPr>
      </a:lvl3pPr>
      <a:lvl4pPr marL="0" marR="0" indent="0" algn="l" defTabSz="825500" eaLnBrk="1" latinLnBrk="0" hangingPunct="1">
        <a:lnSpc>
          <a:spcPct val="100000"/>
        </a:lnSpc>
        <a:spcBef>
          <a:spcPts val="0"/>
        </a:spcBef>
        <a:spcAft>
          <a:spcPts val="0"/>
        </a:spcAft>
        <a:buClrTx/>
        <a:buSzTx/>
        <a:buFontTx/>
        <a:buNone/>
        <a:tabLst/>
        <a:defRPr sz="5500" b="1" i="0" u="none" strike="noStrike" cap="none" spc="0" baseline="0">
          <a:solidFill>
            <a:srgbClr val="000000"/>
          </a:solidFill>
          <a:uFillTx/>
          <a:latin typeface="Open Sans"/>
          <a:ea typeface="Open Sans"/>
          <a:cs typeface="Open Sans"/>
          <a:sym typeface="Open Sans"/>
        </a:defRPr>
      </a:lvl4pPr>
      <a:lvl5pPr marL="0" marR="0" indent="0" algn="l" defTabSz="825500" eaLnBrk="1" latinLnBrk="0" hangingPunct="1">
        <a:lnSpc>
          <a:spcPct val="100000"/>
        </a:lnSpc>
        <a:spcBef>
          <a:spcPts val="0"/>
        </a:spcBef>
        <a:spcAft>
          <a:spcPts val="0"/>
        </a:spcAft>
        <a:buClrTx/>
        <a:buSzTx/>
        <a:buFontTx/>
        <a:buNone/>
        <a:tabLst/>
        <a:defRPr sz="5500" b="1" i="0" u="none" strike="noStrike" cap="none" spc="0" baseline="0">
          <a:solidFill>
            <a:srgbClr val="000000"/>
          </a:solidFill>
          <a:uFillTx/>
          <a:latin typeface="Open Sans"/>
          <a:ea typeface="Open Sans"/>
          <a:cs typeface="Open Sans"/>
          <a:sym typeface="Open Sans"/>
        </a:defRPr>
      </a:lvl5pPr>
      <a:lvl6pPr marL="0" marR="0" indent="0" algn="l" defTabSz="825500" eaLnBrk="1" latinLnBrk="0" hangingPunct="1">
        <a:lnSpc>
          <a:spcPct val="100000"/>
        </a:lnSpc>
        <a:spcBef>
          <a:spcPts val="0"/>
        </a:spcBef>
        <a:spcAft>
          <a:spcPts val="0"/>
        </a:spcAft>
        <a:buClrTx/>
        <a:buSzTx/>
        <a:buFontTx/>
        <a:buNone/>
        <a:tabLst/>
        <a:defRPr sz="5500" b="1" i="0" u="none" strike="noStrike" cap="none" spc="0" baseline="0">
          <a:solidFill>
            <a:srgbClr val="000000"/>
          </a:solidFill>
          <a:uFillTx/>
          <a:latin typeface="Open Sans"/>
          <a:ea typeface="Open Sans"/>
          <a:cs typeface="Open Sans"/>
          <a:sym typeface="Open Sans"/>
        </a:defRPr>
      </a:lvl6pPr>
      <a:lvl7pPr marL="0" marR="0" indent="0" algn="l" defTabSz="825500" eaLnBrk="1" latinLnBrk="0" hangingPunct="1">
        <a:lnSpc>
          <a:spcPct val="100000"/>
        </a:lnSpc>
        <a:spcBef>
          <a:spcPts val="0"/>
        </a:spcBef>
        <a:spcAft>
          <a:spcPts val="0"/>
        </a:spcAft>
        <a:buClrTx/>
        <a:buSzTx/>
        <a:buFontTx/>
        <a:buNone/>
        <a:tabLst/>
        <a:defRPr sz="5500" b="1" i="0" u="none" strike="noStrike" cap="none" spc="0" baseline="0">
          <a:solidFill>
            <a:srgbClr val="000000"/>
          </a:solidFill>
          <a:uFillTx/>
          <a:latin typeface="Open Sans"/>
          <a:ea typeface="Open Sans"/>
          <a:cs typeface="Open Sans"/>
          <a:sym typeface="Open Sans"/>
        </a:defRPr>
      </a:lvl7pPr>
      <a:lvl8pPr marL="0" marR="0" indent="0" algn="l" defTabSz="825500" eaLnBrk="1" latinLnBrk="0" hangingPunct="1">
        <a:lnSpc>
          <a:spcPct val="100000"/>
        </a:lnSpc>
        <a:spcBef>
          <a:spcPts val="0"/>
        </a:spcBef>
        <a:spcAft>
          <a:spcPts val="0"/>
        </a:spcAft>
        <a:buClrTx/>
        <a:buSzTx/>
        <a:buFontTx/>
        <a:buNone/>
        <a:tabLst/>
        <a:defRPr sz="5500" b="1" i="0" u="none" strike="noStrike" cap="none" spc="0" baseline="0">
          <a:solidFill>
            <a:srgbClr val="000000"/>
          </a:solidFill>
          <a:uFillTx/>
          <a:latin typeface="Open Sans"/>
          <a:ea typeface="Open Sans"/>
          <a:cs typeface="Open Sans"/>
          <a:sym typeface="Open Sans"/>
        </a:defRPr>
      </a:lvl8pPr>
      <a:lvl9pPr marL="0" marR="0" indent="0" algn="l" defTabSz="825500" eaLnBrk="1" latinLnBrk="0" hangingPunct="1">
        <a:lnSpc>
          <a:spcPct val="100000"/>
        </a:lnSpc>
        <a:spcBef>
          <a:spcPts val="0"/>
        </a:spcBef>
        <a:spcAft>
          <a:spcPts val="0"/>
        </a:spcAft>
        <a:buClrTx/>
        <a:buSzTx/>
        <a:buFontTx/>
        <a:buNone/>
        <a:tabLst/>
        <a:defRPr sz="5500" b="1" i="0" u="none" strike="noStrike" cap="none" spc="0" baseline="0">
          <a:solidFill>
            <a:srgbClr val="000000"/>
          </a:solidFill>
          <a:uFillTx/>
          <a:latin typeface="Open Sans"/>
          <a:ea typeface="Open Sans"/>
          <a:cs typeface="Open Sans"/>
          <a:sym typeface="Open Sans"/>
        </a:defRPr>
      </a:lvl9pPr>
    </p:bodyStyle>
    <p:otherStyle>
      <a:lvl1pPr marL="0" marR="0" indent="0" algn="ctr" defTabSz="584200" rtl="0" eaLnBrk="1" latinLnBrk="0" hangingPunct="1">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1pPr>
      <a:lvl2pPr marL="0" marR="0" indent="0" algn="ctr" defTabSz="584200" rtl="0" eaLnBrk="1" latinLnBrk="0" hangingPunct="1">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2pPr>
      <a:lvl3pPr marL="0" marR="0" indent="0" algn="ctr" defTabSz="584200" rtl="0" eaLnBrk="1" latinLnBrk="0" hangingPunct="1">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3pPr>
      <a:lvl4pPr marL="0" marR="0" indent="0" algn="ctr" defTabSz="584200" rtl="0" eaLnBrk="1" latinLnBrk="0" hangingPunct="1">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4pPr>
      <a:lvl5pPr marL="0" marR="0" indent="0" algn="ctr" defTabSz="584200" rtl="0" eaLnBrk="1" latinLnBrk="0" hangingPunct="1">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5pPr>
      <a:lvl6pPr marL="0" marR="0" indent="0" algn="ctr" defTabSz="584200" rtl="0" eaLnBrk="1" latinLnBrk="0" hangingPunct="1">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6pPr>
      <a:lvl7pPr marL="0" marR="0" indent="0" algn="ctr" defTabSz="584200" rtl="0" eaLnBrk="1" latinLnBrk="0" hangingPunct="1">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7pPr>
      <a:lvl8pPr marL="0" marR="0" indent="0" algn="ctr" defTabSz="584200" rtl="0" eaLnBrk="1" latinLnBrk="0" hangingPunct="1">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8pPr>
      <a:lvl9pPr marL="0" marR="0" indent="0" algn="ctr" defTabSz="584200" rtl="0" eaLnBrk="1" latinLnBrk="0" hangingPunct="1">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7.xml"/><Relationship Id="rId1" Type="http://schemas.openxmlformats.org/officeDocument/2006/relationships/slideLayout" Target="../slideLayouts/slideLayout8.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4506" y="3514818"/>
            <a:ext cx="23613034" cy="5839974"/>
          </a:xfrm>
        </p:spPr>
        <p:txBody>
          <a:bodyPr/>
          <a:lstStyle/>
          <a:p>
            <a:r>
              <a:rPr lang="en-GB" sz="14300" noProof="0" dirty="0"/>
              <a:t>Ugandan E-Government Interoperability Framework (e-GIF)</a:t>
            </a:r>
          </a:p>
        </p:txBody>
      </p:sp>
      <p:sp>
        <p:nvSpPr>
          <p:cNvPr id="6" name="Text Placeholder 5">
            <a:extLst>
              <a:ext uri="{FF2B5EF4-FFF2-40B4-BE49-F238E27FC236}">
                <a16:creationId xmlns:a16="http://schemas.microsoft.com/office/drawing/2014/main" id="{0DA7DF54-2CA2-4A2A-9383-0A0B7A4B64FE}"/>
              </a:ext>
            </a:extLst>
          </p:cNvPr>
          <p:cNvSpPr>
            <a:spLocks noGrp="1"/>
          </p:cNvSpPr>
          <p:nvPr>
            <p:ph type="body" sz="quarter" idx="1"/>
          </p:nvPr>
        </p:nvSpPr>
        <p:spPr/>
        <p:txBody>
          <a:bodyPr>
            <a:normAutofit fontScale="92500" lnSpcReduction="10000"/>
          </a:bodyPr>
          <a:lstStyle/>
          <a:p>
            <a:r>
              <a:rPr lang="en-US"/>
              <a:t>DRAFT</a:t>
            </a:r>
          </a:p>
        </p:txBody>
      </p:sp>
      <p:sp>
        <p:nvSpPr>
          <p:cNvPr id="8" name="Text Placeholder 7">
            <a:extLst>
              <a:ext uri="{FF2B5EF4-FFF2-40B4-BE49-F238E27FC236}">
                <a16:creationId xmlns:a16="http://schemas.microsoft.com/office/drawing/2014/main" id="{5650A10C-F6DA-4622-964F-224FFF6B28AF}"/>
              </a:ext>
            </a:extLst>
          </p:cNvPr>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1849227842"/>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2F9F3-A943-4155-9DCC-67CA0222D239}"/>
              </a:ext>
            </a:extLst>
          </p:cNvPr>
          <p:cNvSpPr>
            <a:spLocks noGrp="1"/>
          </p:cNvSpPr>
          <p:nvPr>
            <p:ph type="title"/>
          </p:nvPr>
        </p:nvSpPr>
        <p:spPr>
          <a:xfrm>
            <a:off x="71719" y="107576"/>
            <a:ext cx="24796377" cy="1676155"/>
          </a:xfrm>
        </p:spPr>
        <p:txBody>
          <a:bodyPr/>
          <a:lstStyle/>
          <a:p>
            <a:r>
              <a:rPr lang="en-GB" noProof="0" dirty="0"/>
              <a:t>1. Subsidiarity and Proportionality</a:t>
            </a:r>
          </a:p>
        </p:txBody>
      </p:sp>
      <p:sp>
        <p:nvSpPr>
          <p:cNvPr id="3" name="Text Placeholder 2">
            <a:extLst>
              <a:ext uri="{FF2B5EF4-FFF2-40B4-BE49-F238E27FC236}">
                <a16:creationId xmlns:a16="http://schemas.microsoft.com/office/drawing/2014/main" id="{30156568-88DF-4B13-8034-DCF234EA2D5B}"/>
              </a:ext>
            </a:extLst>
          </p:cNvPr>
          <p:cNvSpPr>
            <a:spLocks noGrp="1"/>
          </p:cNvSpPr>
          <p:nvPr>
            <p:ph type="body" sz="quarter" idx="32"/>
          </p:nvPr>
        </p:nvSpPr>
        <p:spPr/>
        <p:txBody>
          <a:bodyPr>
            <a:normAutofit lnSpcReduction="10000"/>
          </a:bodyPr>
          <a:lstStyle/>
          <a:p>
            <a:pPr marL="857250" indent="-857250" rtl="0" fontAlgn="base">
              <a:buFont typeface="Wingdings" panose="05000000000000000000" pitchFamily="2" charset="2"/>
              <a:buChar char="§"/>
            </a:pPr>
            <a:r>
              <a:rPr lang="en-US" sz="6000" noProof="0" dirty="0"/>
              <a:t>Information systems SHOULD support the existing </a:t>
            </a:r>
            <a:r>
              <a:rPr lang="en-US" sz="6000" noProof="0" dirty="0" err="1"/>
              <a:t>organisational</a:t>
            </a:r>
            <a:r>
              <a:rPr lang="en-US" sz="6000" noProof="0" dirty="0"/>
              <a:t> structures and their objectives </a:t>
            </a:r>
          </a:p>
          <a:p>
            <a:pPr marL="857250" indent="-857250" rtl="0" fontAlgn="base">
              <a:buFont typeface="Wingdings" panose="05000000000000000000" pitchFamily="2" charset="2"/>
              <a:buChar char="§"/>
            </a:pPr>
            <a:endParaRPr lang="en-US" sz="6000" noProof="0" dirty="0"/>
          </a:p>
          <a:p>
            <a:pPr marL="857250" indent="-857250" rtl="0" fontAlgn="base">
              <a:buFont typeface="Wingdings" panose="05000000000000000000" pitchFamily="2" charset="2"/>
              <a:buChar char="§"/>
            </a:pPr>
            <a:r>
              <a:rPr lang="en-US" sz="6000" noProof="0" dirty="0"/>
              <a:t>MDAs MUST align their frameworks and strategies with the e-GIF</a:t>
            </a:r>
          </a:p>
          <a:p>
            <a:pPr marL="857250" indent="-857250" rtl="0" fontAlgn="base">
              <a:buFont typeface="Wingdings" panose="05000000000000000000" pitchFamily="2" charset="2"/>
              <a:buChar char="§"/>
            </a:pPr>
            <a:endParaRPr lang="en-US" sz="6000" noProof="0" dirty="0"/>
          </a:p>
          <a:p>
            <a:pPr marL="857250" indent="-857250" rtl="0" fontAlgn="base">
              <a:buFont typeface="Wingdings" panose="05000000000000000000" pitchFamily="2" charset="2"/>
              <a:buChar char="§"/>
            </a:pPr>
            <a:r>
              <a:rPr lang="en-US" sz="6000" noProof="0" dirty="0" err="1"/>
              <a:t>GoU</a:t>
            </a:r>
            <a:r>
              <a:rPr lang="en-US" sz="6000" noProof="0" dirty="0"/>
              <a:t> information technology related political decisions SHOULD be enforced only if they are more efficient than the ones made in public sector institutions</a:t>
            </a:r>
          </a:p>
        </p:txBody>
      </p:sp>
    </p:spTree>
    <p:extLst>
      <p:ext uri="{BB962C8B-B14F-4D97-AF65-F5344CB8AC3E}">
        <p14:creationId xmlns:p14="http://schemas.microsoft.com/office/powerpoint/2010/main" val="234726458"/>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2F9F3-A943-4155-9DCC-67CA0222D239}"/>
              </a:ext>
            </a:extLst>
          </p:cNvPr>
          <p:cNvSpPr>
            <a:spLocks noGrp="1"/>
          </p:cNvSpPr>
          <p:nvPr>
            <p:ph type="title"/>
          </p:nvPr>
        </p:nvSpPr>
        <p:spPr/>
        <p:txBody>
          <a:bodyPr/>
          <a:lstStyle/>
          <a:p>
            <a:r>
              <a:rPr lang="en-GB" noProof="0" dirty="0"/>
              <a:t>2. Openness</a:t>
            </a:r>
          </a:p>
        </p:txBody>
      </p:sp>
      <p:sp>
        <p:nvSpPr>
          <p:cNvPr id="3" name="Text Placeholder 2">
            <a:extLst>
              <a:ext uri="{FF2B5EF4-FFF2-40B4-BE49-F238E27FC236}">
                <a16:creationId xmlns:a16="http://schemas.microsoft.com/office/drawing/2014/main" id="{30156568-88DF-4B13-8034-DCF234EA2D5B}"/>
              </a:ext>
            </a:extLst>
          </p:cNvPr>
          <p:cNvSpPr>
            <a:spLocks noGrp="1"/>
          </p:cNvSpPr>
          <p:nvPr>
            <p:ph type="body" sz="quarter" idx="32"/>
          </p:nvPr>
        </p:nvSpPr>
        <p:spPr>
          <a:xfrm>
            <a:off x="622129" y="3535134"/>
            <a:ext cx="23139742" cy="9320254"/>
          </a:xfrm>
        </p:spPr>
        <p:txBody>
          <a:bodyPr>
            <a:normAutofit fontScale="92500" lnSpcReduction="20000"/>
          </a:bodyPr>
          <a:lstStyle/>
          <a:p>
            <a:pPr marL="857250" indent="-857250" rtl="0" fontAlgn="base">
              <a:buFont typeface="Wingdings" panose="05000000000000000000" pitchFamily="2" charset="2"/>
              <a:buChar char="§"/>
            </a:pPr>
            <a:r>
              <a:rPr lang="en-US" sz="6000" noProof="0" dirty="0"/>
              <a:t>The MDAs MUST publish the data they own as open data unless certain restrictions apply</a:t>
            </a:r>
          </a:p>
          <a:p>
            <a:pPr marL="0" indent="0" rtl="0" fontAlgn="base">
              <a:buNone/>
            </a:pPr>
            <a:endParaRPr lang="en-US" sz="6000" noProof="0" dirty="0"/>
          </a:p>
          <a:p>
            <a:pPr marL="857250" indent="-857250" rtl="0" fontAlgn="base">
              <a:buFont typeface="Wingdings" panose="05000000000000000000" pitchFamily="2" charset="2"/>
              <a:buChar char="§"/>
            </a:pPr>
            <a:r>
              <a:rPr lang="en-US" sz="6000" noProof="0" dirty="0"/>
              <a:t>The MDAs SHOULD ensure a level playing field for open source software and demonstrate active and fair consideration of using open source software, considering the total cost of ownership of the solution</a:t>
            </a:r>
          </a:p>
          <a:p>
            <a:pPr marL="0" indent="0" rtl="0" fontAlgn="base">
              <a:buNone/>
            </a:pPr>
            <a:endParaRPr lang="en-US" sz="6000" noProof="0" dirty="0"/>
          </a:p>
          <a:p>
            <a:pPr marL="857250" indent="-857250" rtl="0" fontAlgn="base">
              <a:buFont typeface="Wingdings" panose="05000000000000000000" pitchFamily="2" charset="2"/>
              <a:buChar char="§"/>
            </a:pPr>
            <a:r>
              <a:rPr lang="en-US" sz="6000" noProof="0" dirty="0"/>
              <a:t>The MDAs MUST give preference to open specifications, taking due account of the coverage of functional needs, maturity and market support and innovation</a:t>
            </a:r>
            <a:endParaRPr lang="en-GB" sz="6000" noProof="0" dirty="0"/>
          </a:p>
        </p:txBody>
      </p:sp>
    </p:spTree>
    <p:extLst>
      <p:ext uri="{BB962C8B-B14F-4D97-AF65-F5344CB8AC3E}">
        <p14:creationId xmlns:p14="http://schemas.microsoft.com/office/powerpoint/2010/main" val="3027229521"/>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2F9F3-A943-4155-9DCC-67CA0222D239}"/>
              </a:ext>
            </a:extLst>
          </p:cNvPr>
          <p:cNvSpPr>
            <a:spLocks noGrp="1"/>
          </p:cNvSpPr>
          <p:nvPr>
            <p:ph type="title"/>
          </p:nvPr>
        </p:nvSpPr>
        <p:spPr/>
        <p:txBody>
          <a:bodyPr/>
          <a:lstStyle/>
          <a:p>
            <a:r>
              <a:rPr lang="en-GB" noProof="0" dirty="0"/>
              <a:t>3. Transparency</a:t>
            </a:r>
          </a:p>
        </p:txBody>
      </p:sp>
      <p:sp>
        <p:nvSpPr>
          <p:cNvPr id="3" name="Text Placeholder 2">
            <a:extLst>
              <a:ext uri="{FF2B5EF4-FFF2-40B4-BE49-F238E27FC236}">
                <a16:creationId xmlns:a16="http://schemas.microsoft.com/office/drawing/2014/main" id="{30156568-88DF-4B13-8034-DCF234EA2D5B}"/>
              </a:ext>
            </a:extLst>
          </p:cNvPr>
          <p:cNvSpPr>
            <a:spLocks noGrp="1"/>
          </p:cNvSpPr>
          <p:nvPr>
            <p:ph type="body" sz="quarter" idx="32"/>
          </p:nvPr>
        </p:nvSpPr>
        <p:spPr/>
        <p:txBody>
          <a:bodyPr>
            <a:normAutofit/>
          </a:bodyPr>
          <a:lstStyle/>
          <a:p>
            <a:pPr marL="857250" indent="-857250" rtl="0" fontAlgn="base">
              <a:buFont typeface="Wingdings" panose="05000000000000000000" pitchFamily="2" charset="2"/>
              <a:buChar char="§"/>
            </a:pPr>
            <a:r>
              <a:rPr lang="en-US" sz="5600" noProof="0" dirty="0"/>
              <a:t>The MDAs SHOULD ensure internal visibility and provide external interfaces for </a:t>
            </a:r>
            <a:r>
              <a:rPr lang="en-US" sz="5600" noProof="0" dirty="0" err="1"/>
              <a:t>GoU</a:t>
            </a:r>
            <a:r>
              <a:rPr lang="en-US" sz="5600" noProof="0" dirty="0"/>
              <a:t> public services</a:t>
            </a:r>
            <a:endParaRPr lang="en-GB" sz="5600" noProof="0" dirty="0"/>
          </a:p>
        </p:txBody>
      </p:sp>
    </p:spTree>
    <p:extLst>
      <p:ext uri="{BB962C8B-B14F-4D97-AF65-F5344CB8AC3E}">
        <p14:creationId xmlns:p14="http://schemas.microsoft.com/office/powerpoint/2010/main" val="2481047047"/>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2F9F3-A943-4155-9DCC-67CA0222D239}"/>
              </a:ext>
            </a:extLst>
          </p:cNvPr>
          <p:cNvSpPr>
            <a:spLocks noGrp="1"/>
          </p:cNvSpPr>
          <p:nvPr>
            <p:ph type="title"/>
          </p:nvPr>
        </p:nvSpPr>
        <p:spPr/>
        <p:txBody>
          <a:bodyPr/>
          <a:lstStyle/>
          <a:p>
            <a:r>
              <a:rPr lang="en-GB" noProof="0" dirty="0"/>
              <a:t>4. Reusability</a:t>
            </a:r>
          </a:p>
        </p:txBody>
      </p:sp>
      <p:sp>
        <p:nvSpPr>
          <p:cNvPr id="3" name="Text Placeholder 2">
            <a:extLst>
              <a:ext uri="{FF2B5EF4-FFF2-40B4-BE49-F238E27FC236}">
                <a16:creationId xmlns:a16="http://schemas.microsoft.com/office/drawing/2014/main" id="{30156568-88DF-4B13-8034-DCF234EA2D5B}"/>
              </a:ext>
            </a:extLst>
          </p:cNvPr>
          <p:cNvSpPr>
            <a:spLocks noGrp="1"/>
          </p:cNvSpPr>
          <p:nvPr>
            <p:ph type="body" sz="quarter" idx="32"/>
          </p:nvPr>
        </p:nvSpPr>
        <p:spPr/>
        <p:txBody>
          <a:bodyPr>
            <a:normAutofit/>
          </a:bodyPr>
          <a:lstStyle/>
          <a:p>
            <a:pPr marL="857250" indent="-857250" rtl="0" fontAlgn="base">
              <a:buFont typeface="Wingdings" panose="05000000000000000000" pitchFamily="2" charset="2"/>
              <a:buChar char="§"/>
            </a:pPr>
            <a:r>
              <a:rPr lang="en-US" sz="6000" noProof="0" dirty="0"/>
              <a:t>MDAs SHOULD reuse and share solutions and cooperate in the development of joint solutions</a:t>
            </a:r>
          </a:p>
          <a:p>
            <a:pPr marL="0" indent="0" rtl="0" fontAlgn="base">
              <a:buNone/>
            </a:pPr>
            <a:endParaRPr lang="en-US" sz="6000" noProof="0" dirty="0"/>
          </a:p>
          <a:p>
            <a:pPr marL="857250" indent="-857250" rtl="0" fontAlgn="base">
              <a:buFont typeface="Wingdings" panose="05000000000000000000" pitchFamily="2" charset="2"/>
              <a:buChar char="§"/>
            </a:pPr>
            <a:r>
              <a:rPr lang="en-US" sz="6000" noProof="0" dirty="0"/>
              <a:t>MDAs MUST reuse and share information and data unless certain privacy or confidentiality restrictions apply</a:t>
            </a:r>
          </a:p>
        </p:txBody>
      </p:sp>
    </p:spTree>
    <p:extLst>
      <p:ext uri="{BB962C8B-B14F-4D97-AF65-F5344CB8AC3E}">
        <p14:creationId xmlns:p14="http://schemas.microsoft.com/office/powerpoint/2010/main" val="1018564219"/>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2F9F3-A943-4155-9DCC-67CA0222D239}"/>
              </a:ext>
            </a:extLst>
          </p:cNvPr>
          <p:cNvSpPr>
            <a:spLocks noGrp="1"/>
          </p:cNvSpPr>
          <p:nvPr>
            <p:ph type="title"/>
          </p:nvPr>
        </p:nvSpPr>
        <p:spPr>
          <a:xfrm>
            <a:off x="660302" y="-125503"/>
            <a:ext cx="23723698" cy="1676155"/>
          </a:xfrm>
        </p:spPr>
        <p:txBody>
          <a:bodyPr/>
          <a:lstStyle/>
          <a:p>
            <a:pPr lvl="1"/>
            <a:r>
              <a:rPr lang="en-GB" sz="8000" spc="0" noProof="0" dirty="0">
                <a:latin typeface="+mj-lt"/>
              </a:rPr>
              <a:t>5. Technological</a:t>
            </a:r>
            <a:r>
              <a:rPr lang="en-GB" sz="8000" noProof="0" dirty="0">
                <a:latin typeface="+mj-lt"/>
              </a:rPr>
              <a:t> Neutrality and Data Portability </a:t>
            </a:r>
          </a:p>
        </p:txBody>
      </p:sp>
      <p:sp>
        <p:nvSpPr>
          <p:cNvPr id="3" name="Text Placeholder 2">
            <a:extLst>
              <a:ext uri="{FF2B5EF4-FFF2-40B4-BE49-F238E27FC236}">
                <a16:creationId xmlns:a16="http://schemas.microsoft.com/office/drawing/2014/main" id="{30156568-88DF-4B13-8034-DCF234EA2D5B}"/>
              </a:ext>
            </a:extLst>
          </p:cNvPr>
          <p:cNvSpPr>
            <a:spLocks noGrp="1"/>
          </p:cNvSpPr>
          <p:nvPr>
            <p:ph type="body" sz="quarter" idx="32"/>
          </p:nvPr>
        </p:nvSpPr>
        <p:spPr>
          <a:xfrm>
            <a:off x="622129" y="2169460"/>
            <a:ext cx="23139742" cy="10757646"/>
          </a:xfrm>
        </p:spPr>
        <p:txBody>
          <a:bodyPr>
            <a:normAutofit lnSpcReduction="10000"/>
          </a:bodyPr>
          <a:lstStyle/>
          <a:p>
            <a:pPr marL="857250" indent="-857250" rtl="0" fontAlgn="base">
              <a:buFont typeface="Wingdings" panose="05000000000000000000" pitchFamily="2" charset="2"/>
              <a:buChar char="§"/>
            </a:pPr>
            <a:r>
              <a:rPr lang="en-US" sz="6000" noProof="0" dirty="0"/>
              <a:t>MDAs SHALL NOT impose any specific disproportionate technological solutions for citizens, businesses and other MDAs when establishing information systems and services</a:t>
            </a:r>
          </a:p>
          <a:p>
            <a:pPr marL="0" indent="0" rtl="0" fontAlgn="base">
              <a:buNone/>
            </a:pPr>
            <a:endParaRPr lang="en-US" sz="1200" noProof="0" dirty="0"/>
          </a:p>
          <a:p>
            <a:pPr marL="857250" indent="-857250" rtl="0" fontAlgn="base">
              <a:buFont typeface="Wingdings" panose="05000000000000000000" pitchFamily="2" charset="2"/>
              <a:buChar char="§"/>
            </a:pPr>
            <a:r>
              <a:rPr lang="en-US" sz="6000" noProof="0" dirty="0"/>
              <a:t>When developing functionality of information systems, technological decisions MUST be made as late as possible</a:t>
            </a:r>
          </a:p>
          <a:p>
            <a:pPr marL="0" indent="0" rtl="0" fontAlgn="base">
              <a:buNone/>
            </a:pPr>
            <a:endParaRPr lang="en-US" sz="1100" noProof="0" dirty="0"/>
          </a:p>
          <a:p>
            <a:pPr marL="857250" indent="-857250" rtl="0" fontAlgn="base">
              <a:buFont typeface="Wingdings" panose="05000000000000000000" pitchFamily="2" charset="2"/>
              <a:buChar char="§"/>
            </a:pPr>
            <a:r>
              <a:rPr lang="en-US" sz="6000" noProof="0" dirty="0"/>
              <a:t>MDAs MUST ensure that data is easily transferable between systems and applications</a:t>
            </a:r>
          </a:p>
          <a:p>
            <a:pPr marL="0" indent="0" rtl="0" fontAlgn="base">
              <a:buNone/>
            </a:pPr>
            <a:endParaRPr lang="en-US" sz="1100" noProof="0" dirty="0"/>
          </a:p>
          <a:p>
            <a:pPr marL="857250" indent="-857250" rtl="0" fontAlgn="base">
              <a:buFont typeface="Wingdings" panose="05000000000000000000" pitchFamily="2" charset="2"/>
              <a:buChar char="§"/>
            </a:pPr>
            <a:r>
              <a:rPr lang="en-US" sz="6000" noProof="0" dirty="0"/>
              <a:t>Information systems interfaces MUST be created in a technology neutral way, using open standards and specifications (XML, WSDL, SOAP, REST </a:t>
            </a:r>
            <a:r>
              <a:rPr lang="en-US" sz="6000" noProof="0" dirty="0" err="1"/>
              <a:t>etc</a:t>
            </a:r>
            <a:r>
              <a:rPr lang="en-US" sz="6000" noProof="0" dirty="0"/>
              <a:t>)</a:t>
            </a:r>
          </a:p>
          <a:p>
            <a:pPr marL="857250" indent="-857250" rtl="0" fontAlgn="base">
              <a:buFont typeface="Wingdings" panose="05000000000000000000" pitchFamily="2" charset="2"/>
              <a:buChar char="v"/>
            </a:pPr>
            <a:endParaRPr lang="en-GB" sz="6000" noProof="0" dirty="0"/>
          </a:p>
        </p:txBody>
      </p:sp>
    </p:spTree>
    <p:extLst>
      <p:ext uri="{BB962C8B-B14F-4D97-AF65-F5344CB8AC3E}">
        <p14:creationId xmlns:p14="http://schemas.microsoft.com/office/powerpoint/2010/main" val="841464151"/>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2F9F3-A943-4155-9DCC-67CA0222D239}"/>
              </a:ext>
            </a:extLst>
          </p:cNvPr>
          <p:cNvSpPr>
            <a:spLocks noGrp="1"/>
          </p:cNvSpPr>
          <p:nvPr>
            <p:ph type="title"/>
          </p:nvPr>
        </p:nvSpPr>
        <p:spPr/>
        <p:txBody>
          <a:bodyPr/>
          <a:lstStyle/>
          <a:p>
            <a:pPr lvl="1"/>
            <a:r>
              <a:rPr lang="en-GB" sz="11300" noProof="0" dirty="0">
                <a:latin typeface="+mj-lt"/>
              </a:rPr>
              <a:t>6. User -Centricity</a:t>
            </a:r>
          </a:p>
        </p:txBody>
      </p:sp>
      <p:sp>
        <p:nvSpPr>
          <p:cNvPr id="3" name="Text Placeholder 2">
            <a:extLst>
              <a:ext uri="{FF2B5EF4-FFF2-40B4-BE49-F238E27FC236}">
                <a16:creationId xmlns:a16="http://schemas.microsoft.com/office/drawing/2014/main" id="{30156568-88DF-4B13-8034-DCF234EA2D5B}"/>
              </a:ext>
            </a:extLst>
          </p:cNvPr>
          <p:cNvSpPr>
            <a:spLocks noGrp="1"/>
          </p:cNvSpPr>
          <p:nvPr>
            <p:ph type="body" sz="quarter" idx="32"/>
          </p:nvPr>
        </p:nvSpPr>
        <p:spPr>
          <a:xfrm>
            <a:off x="622129" y="2008094"/>
            <a:ext cx="23139742" cy="10703859"/>
          </a:xfrm>
        </p:spPr>
        <p:txBody>
          <a:bodyPr>
            <a:normAutofit fontScale="70000" lnSpcReduction="20000"/>
          </a:bodyPr>
          <a:lstStyle/>
          <a:p>
            <a:pPr marL="857250" indent="-857250" rtl="0" fontAlgn="base">
              <a:buFont typeface="Wingdings" panose="05000000000000000000" pitchFamily="2" charset="2"/>
              <a:buChar char="§"/>
            </a:pPr>
            <a:r>
              <a:rPr lang="en-US" sz="6000" noProof="0" dirty="0"/>
              <a:t>A user SHOULD be able to choose an agreeable type of a service channel: service bureau, post, telephone, e-mail, and other Internet channels</a:t>
            </a:r>
          </a:p>
          <a:p>
            <a:pPr marL="0" indent="0" rtl="0" fontAlgn="base">
              <a:buNone/>
            </a:pPr>
            <a:endParaRPr lang="en-US" sz="1800" noProof="0" dirty="0"/>
          </a:p>
          <a:p>
            <a:pPr marL="857250" indent="-857250" rtl="0" fontAlgn="base">
              <a:buFont typeface="Wingdings" panose="05000000000000000000" pitchFamily="2" charset="2"/>
              <a:buChar char="§"/>
            </a:pPr>
            <a:r>
              <a:rPr lang="en-US" sz="6000" noProof="0" dirty="0"/>
              <a:t>A person identified with an electronic ID or with other secure means MUST be able to apply for any electronic public service</a:t>
            </a:r>
          </a:p>
          <a:p>
            <a:pPr marL="857250" indent="-857250" rtl="0" fontAlgn="base">
              <a:buFont typeface="Wingdings" panose="05000000000000000000" pitchFamily="2" charset="2"/>
              <a:buChar char="§"/>
            </a:pPr>
            <a:endParaRPr lang="en-US" sz="1800" noProof="0" dirty="0"/>
          </a:p>
          <a:p>
            <a:pPr marL="857250" indent="-857250" rtl="0" fontAlgn="base">
              <a:buFont typeface="Wingdings" panose="05000000000000000000" pitchFamily="2" charset="2"/>
              <a:buChar char="§"/>
            </a:pPr>
            <a:r>
              <a:rPr lang="en-US" sz="6000" noProof="0" dirty="0"/>
              <a:t>Citizen portal MUST acts as single contact point for public services. It is RECOMMENDED that multiple MDAs work together to provide aggregated services via the citizen portal</a:t>
            </a:r>
          </a:p>
          <a:p>
            <a:pPr marL="0" indent="0" rtl="0" fontAlgn="base">
              <a:buNone/>
            </a:pPr>
            <a:endParaRPr lang="en-US" sz="1600" noProof="0" dirty="0"/>
          </a:p>
          <a:p>
            <a:pPr marL="857250" indent="-857250" rtl="0" fontAlgn="base">
              <a:buFont typeface="Wingdings" panose="05000000000000000000" pitchFamily="2" charset="2"/>
              <a:buChar char="§"/>
            </a:pPr>
            <a:r>
              <a:rPr lang="en-US" sz="6000" noProof="0" dirty="0"/>
              <a:t>Users’ feedback SHOULD be systematically collected, assessed, and used as the basis for further service improvement. Mechanisms to involve users in analysis, design, assessment, and further development of </a:t>
            </a:r>
            <a:r>
              <a:rPr lang="en-US" sz="6000" noProof="0" dirty="0" err="1"/>
              <a:t>GoU</a:t>
            </a:r>
            <a:r>
              <a:rPr lang="en-US" sz="6000" noProof="0" dirty="0"/>
              <a:t> public services SHOULD be put in place</a:t>
            </a:r>
          </a:p>
          <a:p>
            <a:pPr marL="0" indent="0" rtl="0" fontAlgn="base">
              <a:buNone/>
            </a:pPr>
            <a:endParaRPr lang="en-US" sz="1600" noProof="0" dirty="0"/>
          </a:p>
          <a:p>
            <a:pPr marL="857250" indent="-857250" rtl="0" fontAlgn="base">
              <a:buFont typeface="Wingdings" panose="05000000000000000000" pitchFamily="2" charset="2"/>
              <a:buChar char="§"/>
            </a:pPr>
            <a:r>
              <a:rPr lang="en-US" sz="6000" noProof="0" dirty="0"/>
              <a:t>Data MUST be provided by users only once, and MDAs SHOULD be able to retrieve and share this data considering data protection rules and legislation</a:t>
            </a:r>
          </a:p>
          <a:p>
            <a:pPr marL="0" indent="0" rtl="0" fontAlgn="base">
              <a:buNone/>
            </a:pPr>
            <a:endParaRPr lang="en-US" sz="1600" noProof="0" dirty="0"/>
          </a:p>
          <a:p>
            <a:pPr marL="857250" indent="-857250" rtl="0" fontAlgn="base">
              <a:buFont typeface="Wingdings" panose="05000000000000000000" pitchFamily="2" charset="2"/>
              <a:buChar char="§"/>
            </a:pPr>
            <a:r>
              <a:rPr lang="en-US" sz="6000" noProof="0" dirty="0"/>
              <a:t>Institution based approach MUST be replaced with a user-based approach. Institutions MUST provide information at their own initiative</a:t>
            </a:r>
          </a:p>
        </p:txBody>
      </p:sp>
    </p:spTree>
    <p:extLst>
      <p:ext uri="{BB962C8B-B14F-4D97-AF65-F5344CB8AC3E}">
        <p14:creationId xmlns:p14="http://schemas.microsoft.com/office/powerpoint/2010/main" val="2315869166"/>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2F9F3-A943-4155-9DCC-67CA0222D239}"/>
              </a:ext>
            </a:extLst>
          </p:cNvPr>
          <p:cNvSpPr>
            <a:spLocks noGrp="1"/>
          </p:cNvSpPr>
          <p:nvPr>
            <p:ph type="title"/>
          </p:nvPr>
        </p:nvSpPr>
        <p:spPr/>
        <p:txBody>
          <a:bodyPr/>
          <a:lstStyle/>
          <a:p>
            <a:pPr lvl="1"/>
            <a:r>
              <a:rPr lang="en-GB" sz="11300" noProof="0" dirty="0">
                <a:latin typeface="+mj-lt"/>
              </a:rPr>
              <a:t>7. Inclusion and Accessibility</a:t>
            </a:r>
          </a:p>
        </p:txBody>
      </p:sp>
      <p:sp>
        <p:nvSpPr>
          <p:cNvPr id="3" name="Text Placeholder 2">
            <a:extLst>
              <a:ext uri="{FF2B5EF4-FFF2-40B4-BE49-F238E27FC236}">
                <a16:creationId xmlns:a16="http://schemas.microsoft.com/office/drawing/2014/main" id="{30156568-88DF-4B13-8034-DCF234EA2D5B}"/>
              </a:ext>
            </a:extLst>
          </p:cNvPr>
          <p:cNvSpPr>
            <a:spLocks noGrp="1"/>
          </p:cNvSpPr>
          <p:nvPr>
            <p:ph type="body" sz="quarter" idx="32"/>
          </p:nvPr>
        </p:nvSpPr>
        <p:spPr>
          <a:xfrm>
            <a:off x="622129" y="3173506"/>
            <a:ext cx="23139742" cy="8986649"/>
          </a:xfrm>
        </p:spPr>
        <p:txBody>
          <a:bodyPr>
            <a:normAutofit fontScale="92500" lnSpcReduction="20000"/>
          </a:bodyPr>
          <a:lstStyle/>
          <a:p>
            <a:pPr marL="857250" indent="-857250" rtl="0" fontAlgn="base">
              <a:buFont typeface="Wingdings" panose="05000000000000000000" pitchFamily="2" charset="2"/>
              <a:buChar char="§"/>
            </a:pPr>
            <a:r>
              <a:rPr lang="en-US" sz="6000" noProof="0" dirty="0"/>
              <a:t>MDAs SHALL ensure that all public sector websites and public services are accessible to all citizens, including persons with disabilities and special needs</a:t>
            </a:r>
          </a:p>
          <a:p>
            <a:pPr marL="857250" indent="-857250" rtl="0" fontAlgn="base">
              <a:buFont typeface="Wingdings" panose="05000000000000000000" pitchFamily="2" charset="2"/>
              <a:buChar char="§"/>
            </a:pPr>
            <a:endParaRPr lang="en-US" sz="6000" noProof="0" dirty="0"/>
          </a:p>
          <a:p>
            <a:pPr marL="857250" indent="-857250" rtl="0" fontAlgn="base">
              <a:buFont typeface="Wingdings" panose="05000000000000000000" pitchFamily="2" charset="2"/>
              <a:buChar char="§"/>
            </a:pPr>
            <a:r>
              <a:rPr lang="en-US" sz="6000" noProof="0" dirty="0"/>
              <a:t>The interfaces of </a:t>
            </a:r>
            <a:r>
              <a:rPr lang="en-US" sz="6000" noProof="0" dirty="0" err="1"/>
              <a:t>GoU</a:t>
            </a:r>
            <a:r>
              <a:rPr lang="en-US" sz="6000" noProof="0" dirty="0"/>
              <a:t> public sector information systems, websites, and services SHALL comply at least with WCAG (Web Content Accessibility Guidelines) quality criteria - level AA</a:t>
            </a:r>
          </a:p>
          <a:p>
            <a:pPr marL="857250" indent="-857250" rtl="0" fontAlgn="base">
              <a:buFont typeface="Wingdings" panose="05000000000000000000" pitchFamily="2" charset="2"/>
              <a:buChar char="§"/>
            </a:pPr>
            <a:endParaRPr lang="en-US" sz="6000" noProof="0" dirty="0"/>
          </a:p>
          <a:p>
            <a:pPr marL="857250" indent="-857250" rtl="0" fontAlgn="base">
              <a:buFont typeface="Wingdings" panose="05000000000000000000" pitchFamily="2" charset="2"/>
              <a:buChar char="§"/>
            </a:pPr>
            <a:r>
              <a:rPr lang="en-US" sz="6000" noProof="0" dirty="0"/>
              <a:t>Public sector institutions MUST provide information in open formats. Citizens do not have to make extra expenses to use information (for example, obtain own software)</a:t>
            </a:r>
          </a:p>
          <a:p>
            <a:pPr marL="857250" indent="-857250" rtl="0" fontAlgn="base">
              <a:buFont typeface="Wingdings" panose="05000000000000000000" pitchFamily="2" charset="2"/>
              <a:buChar char="v"/>
            </a:pPr>
            <a:endParaRPr lang="en-GB" sz="6000" noProof="0" dirty="0"/>
          </a:p>
        </p:txBody>
      </p:sp>
    </p:spTree>
    <p:extLst>
      <p:ext uri="{BB962C8B-B14F-4D97-AF65-F5344CB8AC3E}">
        <p14:creationId xmlns:p14="http://schemas.microsoft.com/office/powerpoint/2010/main" val="2529733855"/>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2F9F3-A943-4155-9DCC-67CA0222D239}"/>
              </a:ext>
            </a:extLst>
          </p:cNvPr>
          <p:cNvSpPr>
            <a:spLocks noGrp="1"/>
          </p:cNvSpPr>
          <p:nvPr>
            <p:ph type="title"/>
          </p:nvPr>
        </p:nvSpPr>
        <p:spPr/>
        <p:txBody>
          <a:bodyPr/>
          <a:lstStyle/>
          <a:p>
            <a:pPr lvl="1"/>
            <a:r>
              <a:rPr lang="en-GB" sz="11300" noProof="0" dirty="0">
                <a:latin typeface="+mj-lt"/>
              </a:rPr>
              <a:t>8. Security</a:t>
            </a:r>
          </a:p>
        </p:txBody>
      </p:sp>
      <p:sp>
        <p:nvSpPr>
          <p:cNvPr id="3" name="Text Placeholder 2">
            <a:extLst>
              <a:ext uri="{FF2B5EF4-FFF2-40B4-BE49-F238E27FC236}">
                <a16:creationId xmlns:a16="http://schemas.microsoft.com/office/drawing/2014/main" id="{30156568-88DF-4B13-8034-DCF234EA2D5B}"/>
              </a:ext>
            </a:extLst>
          </p:cNvPr>
          <p:cNvSpPr>
            <a:spLocks noGrp="1"/>
          </p:cNvSpPr>
          <p:nvPr>
            <p:ph type="body" sz="quarter" idx="32"/>
          </p:nvPr>
        </p:nvSpPr>
        <p:spPr>
          <a:xfrm>
            <a:off x="622129" y="3585882"/>
            <a:ext cx="23139742" cy="9789459"/>
          </a:xfrm>
        </p:spPr>
        <p:txBody>
          <a:bodyPr>
            <a:normAutofit/>
          </a:bodyPr>
          <a:lstStyle/>
          <a:p>
            <a:pPr marL="857250" indent="-857250" rtl="0" fontAlgn="base">
              <a:buFont typeface="Wingdings" panose="05000000000000000000" pitchFamily="2" charset="2"/>
              <a:buChar char="§"/>
            </a:pPr>
            <a:r>
              <a:rPr lang="en-US" sz="5600" noProof="0" dirty="0" err="1"/>
              <a:t>GoU</a:t>
            </a:r>
            <a:r>
              <a:rPr lang="en-US" sz="5600" noProof="0" dirty="0"/>
              <a:t> SHOULD define a common security  framework, adopt data protection legislation, and establish processes for public services to ensure secure and trustworthy data exchange between MDAs and in interactions with citizens and businesses</a:t>
            </a:r>
            <a:r>
              <a:rPr lang="en-US" sz="5600" dirty="0"/>
              <a:t> </a:t>
            </a:r>
            <a:endParaRPr lang="en-US" sz="5600" noProof="0" dirty="0"/>
          </a:p>
          <a:p>
            <a:pPr marL="0" indent="0" rtl="0" fontAlgn="base">
              <a:buNone/>
            </a:pPr>
            <a:endParaRPr lang="en-US" sz="5600" noProof="0" dirty="0"/>
          </a:p>
          <a:p>
            <a:pPr marL="857250" indent="-857250" rtl="0" fontAlgn="base">
              <a:buFont typeface="Wingdings" panose="05000000000000000000" pitchFamily="2" charset="2"/>
              <a:buChar char="§"/>
            </a:pPr>
            <a:r>
              <a:rPr lang="en-US" sz="5600" noProof="0" dirty="0" err="1"/>
              <a:t>GoU</a:t>
            </a:r>
            <a:r>
              <a:rPr lang="en-US" sz="5600" noProof="0" dirty="0"/>
              <a:t> information systems MUST guarantee confidentiality, integrity, authenticity, availability and provability of data and services </a:t>
            </a:r>
          </a:p>
          <a:p>
            <a:pPr marL="0" indent="0" rtl="0" fontAlgn="base">
              <a:buNone/>
            </a:pPr>
            <a:endParaRPr lang="en-US" sz="1400" noProof="0" dirty="0"/>
          </a:p>
        </p:txBody>
      </p:sp>
    </p:spTree>
    <p:extLst>
      <p:ext uri="{BB962C8B-B14F-4D97-AF65-F5344CB8AC3E}">
        <p14:creationId xmlns:p14="http://schemas.microsoft.com/office/powerpoint/2010/main" val="630187723"/>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2F9F3-A943-4155-9DCC-67CA0222D239}"/>
              </a:ext>
            </a:extLst>
          </p:cNvPr>
          <p:cNvSpPr>
            <a:spLocks noGrp="1"/>
          </p:cNvSpPr>
          <p:nvPr>
            <p:ph type="title"/>
          </p:nvPr>
        </p:nvSpPr>
        <p:spPr/>
        <p:txBody>
          <a:bodyPr/>
          <a:lstStyle/>
          <a:p>
            <a:pPr lvl="1"/>
            <a:r>
              <a:rPr lang="en-GB" sz="11300" noProof="0" dirty="0">
                <a:latin typeface="+mj-lt"/>
              </a:rPr>
              <a:t>9. Privacy</a:t>
            </a:r>
          </a:p>
        </p:txBody>
      </p:sp>
      <p:sp>
        <p:nvSpPr>
          <p:cNvPr id="3" name="Text Placeholder 2">
            <a:extLst>
              <a:ext uri="{FF2B5EF4-FFF2-40B4-BE49-F238E27FC236}">
                <a16:creationId xmlns:a16="http://schemas.microsoft.com/office/drawing/2014/main" id="{30156568-88DF-4B13-8034-DCF234EA2D5B}"/>
              </a:ext>
            </a:extLst>
          </p:cNvPr>
          <p:cNvSpPr>
            <a:spLocks noGrp="1"/>
          </p:cNvSpPr>
          <p:nvPr>
            <p:ph type="body" sz="quarter" idx="32"/>
          </p:nvPr>
        </p:nvSpPr>
        <p:spPr>
          <a:xfrm>
            <a:off x="622129" y="3998259"/>
            <a:ext cx="23139742" cy="9377082"/>
          </a:xfrm>
        </p:spPr>
        <p:txBody>
          <a:bodyPr>
            <a:normAutofit/>
          </a:bodyPr>
          <a:lstStyle/>
          <a:p>
            <a:pPr marL="857250" indent="-857250" rtl="0" fontAlgn="base">
              <a:buFont typeface="Wingdings" panose="05000000000000000000" pitchFamily="2" charset="2"/>
              <a:buChar char="§"/>
            </a:pPr>
            <a:r>
              <a:rPr lang="en-US" sz="5600" noProof="0" dirty="0"/>
              <a:t>Citizens SHOULD be supplied by services through which they can check and, if necessary, correct the data collected about them by the public sector</a:t>
            </a:r>
            <a:r>
              <a:rPr lang="en-US" sz="5600" dirty="0"/>
              <a:t> </a:t>
            </a:r>
            <a:endParaRPr lang="en-US" sz="5600" noProof="0" dirty="0"/>
          </a:p>
          <a:p>
            <a:pPr marL="0" indent="0" rtl="0" fontAlgn="base">
              <a:buNone/>
            </a:pPr>
            <a:endParaRPr lang="en-US" sz="5600" noProof="0" dirty="0"/>
          </a:p>
          <a:p>
            <a:pPr marL="857250" indent="-857250" rtl="0" fontAlgn="base">
              <a:buFont typeface="Wingdings" panose="05000000000000000000" pitchFamily="2" charset="2"/>
              <a:buChar char="§"/>
            </a:pPr>
            <a:r>
              <a:rPr lang="en-US" sz="5600" noProof="0" dirty="0"/>
              <a:t>Citizens SHOULD be supplied by services through which they find out who, and for what purposes, has used the data collected about them in the public sector </a:t>
            </a:r>
          </a:p>
          <a:p>
            <a:pPr marL="0" indent="0" rtl="0" fontAlgn="base">
              <a:buNone/>
            </a:pPr>
            <a:endParaRPr lang="en-US" sz="1400" noProof="0" dirty="0"/>
          </a:p>
        </p:txBody>
      </p:sp>
    </p:spTree>
    <p:extLst>
      <p:ext uri="{BB962C8B-B14F-4D97-AF65-F5344CB8AC3E}">
        <p14:creationId xmlns:p14="http://schemas.microsoft.com/office/powerpoint/2010/main" val="2120416534"/>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2F9F3-A943-4155-9DCC-67CA0222D239}"/>
              </a:ext>
            </a:extLst>
          </p:cNvPr>
          <p:cNvSpPr>
            <a:spLocks noGrp="1"/>
          </p:cNvSpPr>
          <p:nvPr>
            <p:ph type="title"/>
          </p:nvPr>
        </p:nvSpPr>
        <p:spPr>
          <a:xfrm>
            <a:off x="660302" y="107576"/>
            <a:ext cx="23723698" cy="1676155"/>
          </a:xfrm>
        </p:spPr>
        <p:txBody>
          <a:bodyPr/>
          <a:lstStyle/>
          <a:p>
            <a:pPr lvl="1"/>
            <a:r>
              <a:rPr lang="en-GB" sz="11300" noProof="0" dirty="0">
                <a:latin typeface="+mj-lt"/>
              </a:rPr>
              <a:t>10. Administrative Simplification</a:t>
            </a:r>
          </a:p>
        </p:txBody>
      </p:sp>
      <p:sp>
        <p:nvSpPr>
          <p:cNvPr id="3" name="Text Placeholder 2">
            <a:extLst>
              <a:ext uri="{FF2B5EF4-FFF2-40B4-BE49-F238E27FC236}">
                <a16:creationId xmlns:a16="http://schemas.microsoft.com/office/drawing/2014/main" id="{30156568-88DF-4B13-8034-DCF234EA2D5B}"/>
              </a:ext>
            </a:extLst>
          </p:cNvPr>
          <p:cNvSpPr>
            <a:spLocks noGrp="1"/>
          </p:cNvSpPr>
          <p:nvPr>
            <p:ph type="body" sz="quarter" idx="32"/>
          </p:nvPr>
        </p:nvSpPr>
        <p:spPr/>
        <p:txBody>
          <a:bodyPr>
            <a:normAutofit/>
          </a:bodyPr>
          <a:lstStyle/>
          <a:p>
            <a:pPr marL="857250" indent="-857250" rtl="0" fontAlgn="base">
              <a:buFont typeface="Wingdings" panose="05000000000000000000" pitchFamily="2" charset="2"/>
              <a:buChar char="§"/>
            </a:pPr>
            <a:r>
              <a:rPr lang="en-US" sz="5600" noProof="0" dirty="0"/>
              <a:t>MDAs SHOULD simplify processes and use digital channels whenever appropriate for the delivery of public services, to respond promptly and with high quality to users’ requests and reduce the administrative burden on MDAs, businesses and citizens</a:t>
            </a:r>
            <a:endParaRPr lang="en-GB" sz="5600" noProof="0" dirty="0"/>
          </a:p>
        </p:txBody>
      </p:sp>
    </p:spTree>
    <p:extLst>
      <p:ext uri="{BB962C8B-B14F-4D97-AF65-F5344CB8AC3E}">
        <p14:creationId xmlns:p14="http://schemas.microsoft.com/office/powerpoint/2010/main" val="2731279238"/>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2F9F3-A943-4155-9DCC-67CA0222D239}"/>
              </a:ext>
            </a:extLst>
          </p:cNvPr>
          <p:cNvSpPr>
            <a:spLocks noGrp="1"/>
          </p:cNvSpPr>
          <p:nvPr>
            <p:ph type="title"/>
          </p:nvPr>
        </p:nvSpPr>
        <p:spPr/>
        <p:txBody>
          <a:bodyPr/>
          <a:lstStyle/>
          <a:p>
            <a:r>
              <a:rPr lang="en-GB" noProof="0" dirty="0"/>
              <a:t>e-Government Architecture </a:t>
            </a:r>
          </a:p>
        </p:txBody>
      </p:sp>
      <p:sp>
        <p:nvSpPr>
          <p:cNvPr id="3" name="Text Placeholder 2">
            <a:extLst>
              <a:ext uri="{FF2B5EF4-FFF2-40B4-BE49-F238E27FC236}">
                <a16:creationId xmlns:a16="http://schemas.microsoft.com/office/drawing/2014/main" id="{30156568-88DF-4B13-8034-DCF234EA2D5B}"/>
              </a:ext>
            </a:extLst>
          </p:cNvPr>
          <p:cNvSpPr>
            <a:spLocks noGrp="1"/>
          </p:cNvSpPr>
          <p:nvPr>
            <p:ph type="body" sz="quarter" idx="32"/>
          </p:nvPr>
        </p:nvSpPr>
        <p:spPr/>
        <p:txBody>
          <a:bodyPr/>
          <a:lstStyle/>
          <a:p>
            <a:pPr marL="857250" indent="-857250">
              <a:buFont typeface="Wingdings" panose="05000000000000000000" pitchFamily="2" charset="2"/>
              <a:buChar char="§"/>
            </a:pPr>
            <a:r>
              <a:rPr lang="en-GB" sz="6000" noProof="0" dirty="0"/>
              <a:t>Architecture (ISO): The fundamental concepts or properties of a system in its environment embodied in: </a:t>
            </a:r>
          </a:p>
          <a:p>
            <a:pPr lvl="4">
              <a:buFont typeface="Courier New" panose="02070309020205020404" pitchFamily="49" charset="0"/>
              <a:buChar char="o"/>
            </a:pPr>
            <a:r>
              <a:rPr lang="en-GB" sz="6000" noProof="0" dirty="0"/>
              <a:t> its elements, </a:t>
            </a:r>
          </a:p>
          <a:p>
            <a:pPr lvl="4">
              <a:buFont typeface="Courier New" panose="02070309020205020404" pitchFamily="49" charset="0"/>
              <a:buChar char="o"/>
            </a:pPr>
            <a:r>
              <a:rPr lang="en-GB" sz="6000" noProof="0" dirty="0"/>
              <a:t> relationships, </a:t>
            </a:r>
          </a:p>
          <a:p>
            <a:pPr lvl="4">
              <a:buFont typeface="Courier New" panose="02070309020205020404" pitchFamily="49" charset="0"/>
              <a:buChar char="o"/>
            </a:pPr>
            <a:r>
              <a:rPr lang="en-GB" sz="6000" noProof="0" dirty="0"/>
              <a:t> and in the principles of its design and evolution.</a:t>
            </a:r>
          </a:p>
          <a:p>
            <a:pPr>
              <a:buFont typeface="Wingdings" panose="05000000000000000000" pitchFamily="2" charset="2"/>
              <a:buChar char="§"/>
            </a:pPr>
            <a:r>
              <a:rPr lang="en-GB" sz="6000" noProof="0" dirty="0"/>
              <a:t>We are building architecture of e-Government.</a:t>
            </a:r>
            <a:endParaRPr lang="en-GB" noProof="0" dirty="0"/>
          </a:p>
        </p:txBody>
      </p:sp>
    </p:spTree>
    <p:extLst>
      <p:ext uri="{BB962C8B-B14F-4D97-AF65-F5344CB8AC3E}">
        <p14:creationId xmlns:p14="http://schemas.microsoft.com/office/powerpoint/2010/main" val="3906806896"/>
      </p:ext>
    </p:extLst>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2F9F3-A943-4155-9DCC-67CA0222D239}"/>
              </a:ext>
            </a:extLst>
          </p:cNvPr>
          <p:cNvSpPr>
            <a:spLocks noGrp="1"/>
          </p:cNvSpPr>
          <p:nvPr>
            <p:ph type="title"/>
          </p:nvPr>
        </p:nvSpPr>
        <p:spPr>
          <a:xfrm>
            <a:off x="660302" y="107576"/>
            <a:ext cx="23508545" cy="1676155"/>
          </a:xfrm>
        </p:spPr>
        <p:txBody>
          <a:bodyPr/>
          <a:lstStyle/>
          <a:p>
            <a:pPr lvl="1"/>
            <a:r>
              <a:rPr lang="en-GB" sz="11300" noProof="0" dirty="0">
                <a:latin typeface="+mj-lt"/>
              </a:rPr>
              <a:t>11. Preservation of Information</a:t>
            </a:r>
          </a:p>
        </p:txBody>
      </p:sp>
      <p:sp>
        <p:nvSpPr>
          <p:cNvPr id="3" name="Text Placeholder 2">
            <a:extLst>
              <a:ext uri="{FF2B5EF4-FFF2-40B4-BE49-F238E27FC236}">
                <a16:creationId xmlns:a16="http://schemas.microsoft.com/office/drawing/2014/main" id="{30156568-88DF-4B13-8034-DCF234EA2D5B}"/>
              </a:ext>
            </a:extLst>
          </p:cNvPr>
          <p:cNvSpPr>
            <a:spLocks noGrp="1"/>
          </p:cNvSpPr>
          <p:nvPr>
            <p:ph type="body" sz="quarter" idx="32"/>
          </p:nvPr>
        </p:nvSpPr>
        <p:spPr/>
        <p:txBody>
          <a:bodyPr>
            <a:normAutofit/>
          </a:bodyPr>
          <a:lstStyle/>
          <a:p>
            <a:pPr marL="857250" indent="-857250" rtl="0" fontAlgn="base">
              <a:buFont typeface="Wingdings" panose="05000000000000000000" pitchFamily="2" charset="2"/>
              <a:buChar char="§"/>
            </a:pPr>
            <a:r>
              <a:rPr lang="en-US" sz="6000" noProof="0" dirty="0"/>
              <a:t>Uganda MUST formulate a long-term preservation policy for information in electronic form</a:t>
            </a:r>
            <a:endParaRPr lang="en-GB" sz="6000" noProof="0" dirty="0"/>
          </a:p>
        </p:txBody>
      </p:sp>
    </p:spTree>
    <p:extLst>
      <p:ext uri="{BB962C8B-B14F-4D97-AF65-F5344CB8AC3E}">
        <p14:creationId xmlns:p14="http://schemas.microsoft.com/office/powerpoint/2010/main" val="316108612"/>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2F9F3-A943-4155-9DCC-67CA0222D239}"/>
              </a:ext>
            </a:extLst>
          </p:cNvPr>
          <p:cNvSpPr>
            <a:spLocks noGrp="1"/>
          </p:cNvSpPr>
          <p:nvPr>
            <p:ph type="title"/>
          </p:nvPr>
        </p:nvSpPr>
        <p:spPr>
          <a:xfrm>
            <a:off x="660302" y="107576"/>
            <a:ext cx="23562333" cy="1676155"/>
          </a:xfrm>
        </p:spPr>
        <p:txBody>
          <a:bodyPr/>
          <a:lstStyle/>
          <a:p>
            <a:pPr lvl="1"/>
            <a:r>
              <a:rPr lang="en-GB" sz="11300" noProof="0" dirty="0">
                <a:latin typeface="+mj-lt"/>
              </a:rPr>
              <a:t>12. Effectiveness and Efficiency</a:t>
            </a:r>
          </a:p>
        </p:txBody>
      </p:sp>
      <p:sp>
        <p:nvSpPr>
          <p:cNvPr id="3" name="Text Placeholder 2">
            <a:extLst>
              <a:ext uri="{FF2B5EF4-FFF2-40B4-BE49-F238E27FC236}">
                <a16:creationId xmlns:a16="http://schemas.microsoft.com/office/drawing/2014/main" id="{30156568-88DF-4B13-8034-DCF234EA2D5B}"/>
              </a:ext>
            </a:extLst>
          </p:cNvPr>
          <p:cNvSpPr>
            <a:spLocks noGrp="1"/>
          </p:cNvSpPr>
          <p:nvPr>
            <p:ph type="body" sz="quarter" idx="32"/>
          </p:nvPr>
        </p:nvSpPr>
        <p:spPr/>
        <p:txBody>
          <a:bodyPr>
            <a:normAutofit/>
          </a:bodyPr>
          <a:lstStyle/>
          <a:p>
            <a:pPr marL="857250" indent="-857250" rtl="0" fontAlgn="base">
              <a:buFont typeface="Wingdings" panose="05000000000000000000" pitchFamily="2" charset="2"/>
              <a:buChar char="§"/>
            </a:pPr>
            <a:r>
              <a:rPr lang="en-US" sz="6000" noProof="0" dirty="0"/>
              <a:t>MDAs MUST evaluate the effectiveness and efficiency of different interoperability solutions and technological options considering user needs, proportionality and balance between costs and benefits</a:t>
            </a:r>
            <a:endParaRPr lang="en-GB" sz="6000" noProof="0" dirty="0"/>
          </a:p>
        </p:txBody>
      </p:sp>
    </p:spTree>
    <p:extLst>
      <p:ext uri="{BB962C8B-B14F-4D97-AF65-F5344CB8AC3E}">
        <p14:creationId xmlns:p14="http://schemas.microsoft.com/office/powerpoint/2010/main" val="3032802046"/>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26B11B2-7F72-2B41-AB26-452D8D959D7D}"/>
              </a:ext>
            </a:extLst>
          </p:cNvPr>
          <p:cNvSpPr>
            <a:spLocks noGrp="1"/>
          </p:cNvSpPr>
          <p:nvPr>
            <p:ph type="title"/>
          </p:nvPr>
        </p:nvSpPr>
        <p:spPr/>
        <p:txBody>
          <a:bodyPr/>
          <a:lstStyle/>
          <a:p>
            <a:r>
              <a:rPr lang="en-EE" dirty="0"/>
              <a:t>Next up…</a:t>
            </a:r>
          </a:p>
        </p:txBody>
      </p:sp>
      <p:sp>
        <p:nvSpPr>
          <p:cNvPr id="6" name="Text Placeholder 5">
            <a:extLst>
              <a:ext uri="{FF2B5EF4-FFF2-40B4-BE49-F238E27FC236}">
                <a16:creationId xmlns:a16="http://schemas.microsoft.com/office/drawing/2014/main" id="{3F7B845D-BA09-5C41-818D-075118EC0B3B}"/>
              </a:ext>
            </a:extLst>
          </p:cNvPr>
          <p:cNvSpPr>
            <a:spLocks noGrp="1"/>
          </p:cNvSpPr>
          <p:nvPr>
            <p:ph type="body" sz="quarter" idx="32"/>
          </p:nvPr>
        </p:nvSpPr>
        <p:spPr/>
        <p:txBody>
          <a:bodyPr/>
          <a:lstStyle/>
          <a:p>
            <a:r>
              <a:rPr lang="en-EE" dirty="0"/>
              <a:t>Interoperability Layers</a:t>
            </a:r>
          </a:p>
        </p:txBody>
      </p:sp>
      <p:pic>
        <p:nvPicPr>
          <p:cNvPr id="7" name="Picture Placeholder 6">
            <a:extLst>
              <a:ext uri="{FF2B5EF4-FFF2-40B4-BE49-F238E27FC236}">
                <a16:creationId xmlns:a16="http://schemas.microsoft.com/office/drawing/2014/main" id="{E50EC9C0-2925-41B4-8DAE-A4B31D9D1BC2}"/>
              </a:ext>
            </a:extLst>
          </p:cNvPr>
          <p:cNvPicPr>
            <a:picLocks noGrp="1" noChangeAspect="1"/>
          </p:cNvPicPr>
          <p:nvPr>
            <p:ph type="pic" sz="quarter" idx="31"/>
          </p:nvPr>
        </p:nvPicPr>
        <p:blipFill>
          <a:blip r:embed="rId3">
            <a:extLst>
              <a:ext uri="{28A0092B-C50C-407E-A947-70E740481C1C}">
                <a14:useLocalDpi xmlns:a14="http://schemas.microsoft.com/office/drawing/2010/main" val="0"/>
              </a:ext>
            </a:extLst>
          </a:blip>
          <a:srcRect l="24519" r="24519"/>
          <a:stretch>
            <a:fillRect/>
          </a:stretch>
        </p:blipFill>
        <p:spPr/>
      </p:pic>
    </p:spTree>
    <p:extLst>
      <p:ext uri="{BB962C8B-B14F-4D97-AF65-F5344CB8AC3E}">
        <p14:creationId xmlns:p14="http://schemas.microsoft.com/office/powerpoint/2010/main" val="291693598"/>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9867" y="1467672"/>
            <a:ext cx="22980278" cy="7760856"/>
          </a:xfrm>
        </p:spPr>
        <p:txBody>
          <a:bodyPr/>
          <a:lstStyle/>
          <a:p>
            <a:r>
              <a:rPr lang="en-GB" sz="14300" noProof="0" dirty="0"/>
              <a:t>e-GIF – Layers</a:t>
            </a:r>
          </a:p>
        </p:txBody>
      </p:sp>
    </p:spTree>
    <p:extLst>
      <p:ext uri="{BB962C8B-B14F-4D97-AF65-F5344CB8AC3E}">
        <p14:creationId xmlns:p14="http://schemas.microsoft.com/office/powerpoint/2010/main" val="2858734567"/>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2F9F3-A943-4155-9DCC-67CA0222D239}"/>
              </a:ext>
            </a:extLst>
          </p:cNvPr>
          <p:cNvSpPr>
            <a:spLocks noGrp="1"/>
          </p:cNvSpPr>
          <p:nvPr>
            <p:ph type="title"/>
          </p:nvPr>
        </p:nvSpPr>
        <p:spPr/>
        <p:txBody>
          <a:bodyPr/>
          <a:lstStyle/>
          <a:p>
            <a:pPr lvl="1"/>
            <a:r>
              <a:rPr lang="en-GB" sz="11300" noProof="0" dirty="0">
                <a:latin typeface="+mj-lt"/>
              </a:rPr>
              <a:t>Interoperability Layers</a:t>
            </a:r>
          </a:p>
        </p:txBody>
      </p:sp>
      <p:pic>
        <p:nvPicPr>
          <p:cNvPr id="11" name="Picture 10" descr="A picture containing graphical user interface&#10;&#10;Description automatically generated">
            <a:extLst>
              <a:ext uri="{FF2B5EF4-FFF2-40B4-BE49-F238E27FC236}">
                <a16:creationId xmlns:a16="http://schemas.microsoft.com/office/drawing/2014/main" id="{534DB382-D063-4D7A-885B-624A9481257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39433" y="2235200"/>
            <a:ext cx="20494258" cy="10444480"/>
          </a:xfrm>
          <a:prstGeom prst="rect">
            <a:avLst/>
          </a:prstGeom>
        </p:spPr>
      </p:pic>
    </p:spTree>
    <p:extLst>
      <p:ext uri="{BB962C8B-B14F-4D97-AF65-F5344CB8AC3E}">
        <p14:creationId xmlns:p14="http://schemas.microsoft.com/office/powerpoint/2010/main" val="3354909055"/>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2F9F3-A943-4155-9DCC-67CA0222D239}"/>
              </a:ext>
            </a:extLst>
          </p:cNvPr>
          <p:cNvSpPr>
            <a:spLocks noGrp="1"/>
          </p:cNvSpPr>
          <p:nvPr>
            <p:ph type="title"/>
          </p:nvPr>
        </p:nvSpPr>
        <p:spPr/>
        <p:txBody>
          <a:bodyPr/>
          <a:lstStyle/>
          <a:p>
            <a:pPr lvl="1"/>
            <a:r>
              <a:rPr lang="en-GB" sz="11300" dirty="0">
                <a:latin typeface="+mj-lt"/>
              </a:rPr>
              <a:t>Barriers</a:t>
            </a:r>
            <a:endParaRPr lang="en-GB" sz="11300" noProof="0" dirty="0">
              <a:latin typeface="+mj-lt"/>
            </a:endParaRPr>
          </a:p>
        </p:txBody>
      </p:sp>
      <p:sp>
        <p:nvSpPr>
          <p:cNvPr id="3" name="Text Placeholder 2">
            <a:extLst>
              <a:ext uri="{FF2B5EF4-FFF2-40B4-BE49-F238E27FC236}">
                <a16:creationId xmlns:a16="http://schemas.microsoft.com/office/drawing/2014/main" id="{30156568-88DF-4B13-8034-DCF234EA2D5B}"/>
              </a:ext>
            </a:extLst>
          </p:cNvPr>
          <p:cNvSpPr>
            <a:spLocks noGrp="1"/>
          </p:cNvSpPr>
          <p:nvPr>
            <p:ph type="body" sz="quarter" idx="32"/>
          </p:nvPr>
        </p:nvSpPr>
        <p:spPr>
          <a:xfrm>
            <a:off x="622129" y="2423511"/>
            <a:ext cx="23139742" cy="10216724"/>
          </a:xfrm>
        </p:spPr>
        <p:txBody>
          <a:bodyPr>
            <a:normAutofit/>
          </a:bodyPr>
          <a:lstStyle/>
          <a:p>
            <a:pPr marL="857250" indent="-857250" rtl="0" fontAlgn="base">
              <a:buFont typeface="Wingdings" panose="05000000000000000000" pitchFamily="2" charset="2"/>
              <a:buChar char="§"/>
            </a:pPr>
            <a:r>
              <a:rPr lang="en-GB" sz="6000" dirty="0"/>
              <a:t>Ugandan information systems and services operate in a </a:t>
            </a:r>
            <a:r>
              <a:rPr lang="en-GB" sz="6000" b="1" dirty="0"/>
              <a:t>complex and changing environment</a:t>
            </a:r>
            <a:r>
              <a:rPr lang="en-GB" sz="6000" dirty="0"/>
              <a:t>. Political </a:t>
            </a:r>
            <a:r>
              <a:rPr lang="en-GB" sz="6000" b="1" dirty="0"/>
              <a:t>support is necessary</a:t>
            </a:r>
            <a:r>
              <a:rPr lang="en-GB" sz="6000" dirty="0"/>
              <a:t> for cross-sectoral efforts </a:t>
            </a:r>
          </a:p>
          <a:p>
            <a:pPr marL="857250" indent="-857250" rtl="0" fontAlgn="base">
              <a:buFont typeface="Wingdings" panose="05000000000000000000" pitchFamily="2" charset="2"/>
              <a:buChar char="§"/>
            </a:pPr>
            <a:r>
              <a:rPr lang="en-GB" sz="6000" dirty="0"/>
              <a:t>The lack of the </a:t>
            </a:r>
            <a:r>
              <a:rPr lang="en-GB" sz="6000" b="1" dirty="0"/>
              <a:t>necessary in-house skill</a:t>
            </a:r>
          </a:p>
          <a:p>
            <a:pPr marL="857250" indent="-857250" rtl="0" fontAlgn="base">
              <a:buFont typeface="Wingdings" panose="05000000000000000000" pitchFamily="2" charset="2"/>
              <a:buChar char="§"/>
            </a:pPr>
            <a:r>
              <a:rPr lang="en-GB" sz="6000" dirty="0"/>
              <a:t>Interoperability </a:t>
            </a:r>
            <a:r>
              <a:rPr lang="en-GB" sz="6000" b="1" dirty="0"/>
              <a:t>should be guaranteed in a sustainable </a:t>
            </a:r>
            <a:r>
              <a:rPr lang="en-GB" sz="6000" dirty="0"/>
              <a:t>way and not as a one-off target or project</a:t>
            </a:r>
          </a:p>
          <a:p>
            <a:pPr marL="857250" indent="-857250" rtl="0" fontAlgn="base">
              <a:buFont typeface="Wingdings" panose="05000000000000000000" pitchFamily="2" charset="2"/>
              <a:buChar char="§"/>
            </a:pPr>
            <a:r>
              <a:rPr lang="en-GB" sz="6000" dirty="0"/>
              <a:t>Interoperability governance is the key to a </a:t>
            </a:r>
            <a:r>
              <a:rPr lang="en-GB" sz="6000" b="1" dirty="0"/>
              <a:t>holistic approach </a:t>
            </a:r>
            <a:r>
              <a:rPr lang="en-GB" sz="6000" dirty="0"/>
              <a:t>on interoperability</a:t>
            </a:r>
          </a:p>
          <a:p>
            <a:pPr marL="857250" indent="-857250" rtl="0" fontAlgn="base">
              <a:buFont typeface="Wingdings" panose="05000000000000000000" pitchFamily="2" charset="2"/>
              <a:buChar char="§"/>
            </a:pPr>
            <a:endParaRPr lang="en-US" sz="6000" dirty="0"/>
          </a:p>
        </p:txBody>
      </p:sp>
    </p:spTree>
    <p:extLst>
      <p:ext uri="{BB962C8B-B14F-4D97-AF65-F5344CB8AC3E}">
        <p14:creationId xmlns:p14="http://schemas.microsoft.com/office/powerpoint/2010/main" val="265196042"/>
      </p:ext>
    </p:extLst>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4F74618-73F5-49AD-A88F-EE29410CB84A}"/>
              </a:ext>
            </a:extLst>
          </p:cNvPr>
          <p:cNvSpPr>
            <a:spLocks noGrp="1"/>
          </p:cNvSpPr>
          <p:nvPr>
            <p:ph type="title"/>
          </p:nvPr>
        </p:nvSpPr>
        <p:spPr>
          <a:xfrm>
            <a:off x="660302" y="107576"/>
            <a:ext cx="23139742" cy="1676155"/>
          </a:xfrm>
        </p:spPr>
        <p:txBody>
          <a:bodyPr/>
          <a:lstStyle/>
          <a:p>
            <a:r>
              <a:rPr lang="en-GB" noProof="0" dirty="0">
                <a:latin typeface="+mj-lt"/>
              </a:rPr>
              <a:t>Interoperability </a:t>
            </a:r>
            <a:r>
              <a:rPr lang="en-US" dirty="0"/>
              <a:t>Governance</a:t>
            </a:r>
            <a:r>
              <a:rPr lang="en-GB" noProof="0" dirty="0">
                <a:latin typeface="+mj-lt"/>
              </a:rPr>
              <a:t> </a:t>
            </a:r>
            <a:endParaRPr lang="et-EE" dirty="0"/>
          </a:p>
        </p:txBody>
      </p:sp>
      <p:sp>
        <p:nvSpPr>
          <p:cNvPr id="5" name="Text Placeholder 4">
            <a:extLst>
              <a:ext uri="{FF2B5EF4-FFF2-40B4-BE49-F238E27FC236}">
                <a16:creationId xmlns:a16="http://schemas.microsoft.com/office/drawing/2014/main" id="{AF97A39D-13BA-4827-80DA-615B953AE0CB}"/>
              </a:ext>
            </a:extLst>
          </p:cNvPr>
          <p:cNvSpPr>
            <a:spLocks noGrp="1"/>
          </p:cNvSpPr>
          <p:nvPr>
            <p:ph type="body" sz="quarter" idx="32"/>
          </p:nvPr>
        </p:nvSpPr>
        <p:spPr>
          <a:xfrm>
            <a:off x="622129" y="2187388"/>
            <a:ext cx="23139742" cy="10775577"/>
          </a:xfrm>
        </p:spPr>
        <p:txBody>
          <a:bodyPr>
            <a:normAutofit/>
          </a:bodyPr>
          <a:lstStyle/>
          <a:p>
            <a:pPr marL="571500" rtl="0">
              <a:buFont typeface="Wingdings" panose="05000000000000000000" pitchFamily="2" charset="2"/>
              <a:buChar char="§"/>
            </a:pPr>
            <a:r>
              <a:rPr lang="en-US" sz="5600" dirty="0"/>
              <a:t>The coordination body SHALL ensure holistic governance of interoperability activities across administrative levels and sectors</a:t>
            </a:r>
          </a:p>
          <a:p>
            <a:pPr marL="571500">
              <a:buFont typeface="Wingdings" panose="05000000000000000000" pitchFamily="2" charset="2"/>
              <a:buChar char="§"/>
            </a:pPr>
            <a:r>
              <a:rPr lang="en-US" sz="5600" dirty="0"/>
              <a:t>According to the good governance principles it is RECOMMENDED to separate the levels of decision making. It is RECOMMENDED to keep strategic decisions, supervision/coordination and implementation in separate institutions</a:t>
            </a:r>
          </a:p>
          <a:p>
            <a:pPr marL="571500">
              <a:buFont typeface="Wingdings" panose="05000000000000000000" pitchFamily="2" charset="2"/>
              <a:buChar char="§"/>
            </a:pPr>
            <a:r>
              <a:rPr lang="en-US" sz="5600" dirty="0"/>
              <a:t>The National Information Technology Authority (NITA-U) acts as central implementation unit and is responsible for interoperability enablers</a:t>
            </a:r>
          </a:p>
          <a:p>
            <a:pPr marL="571500">
              <a:buFont typeface="Wingdings" panose="05000000000000000000" pitchFamily="2" charset="2"/>
              <a:buChar char="§"/>
            </a:pPr>
            <a:r>
              <a:rPr lang="en-US" sz="5600" dirty="0"/>
              <a:t>It is RECOMMENDED to </a:t>
            </a:r>
            <a:r>
              <a:rPr lang="en-US" sz="5600" dirty="0" err="1"/>
              <a:t>centralise</a:t>
            </a:r>
            <a:r>
              <a:rPr lang="en-US" sz="5600" dirty="0"/>
              <a:t> development of the policies and </a:t>
            </a:r>
            <a:r>
              <a:rPr lang="en-US" sz="5600" dirty="0" err="1"/>
              <a:t>decentralise</a:t>
            </a:r>
            <a:r>
              <a:rPr lang="en-US" sz="5600" dirty="0"/>
              <a:t> the implementation</a:t>
            </a:r>
          </a:p>
          <a:p>
            <a:endParaRPr lang="en-US" dirty="0"/>
          </a:p>
          <a:p>
            <a:endParaRPr lang="et-EE" dirty="0"/>
          </a:p>
        </p:txBody>
      </p:sp>
    </p:spTree>
    <p:extLst>
      <p:ext uri="{BB962C8B-B14F-4D97-AF65-F5344CB8AC3E}">
        <p14:creationId xmlns:p14="http://schemas.microsoft.com/office/powerpoint/2010/main" val="1929085028"/>
      </p:ext>
    </p:extLst>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2F9F3-A943-4155-9DCC-67CA0222D239}"/>
              </a:ext>
            </a:extLst>
          </p:cNvPr>
          <p:cNvSpPr>
            <a:spLocks noGrp="1"/>
          </p:cNvSpPr>
          <p:nvPr>
            <p:ph type="title"/>
          </p:nvPr>
        </p:nvSpPr>
        <p:spPr>
          <a:xfrm>
            <a:off x="660302" y="107576"/>
            <a:ext cx="23400969" cy="1676155"/>
          </a:xfrm>
        </p:spPr>
        <p:txBody>
          <a:bodyPr/>
          <a:lstStyle/>
          <a:p>
            <a:pPr lvl="1"/>
            <a:r>
              <a:rPr lang="en-GB" sz="11000" noProof="0">
                <a:latin typeface="+mj-lt"/>
              </a:rPr>
              <a:t>Organisational </a:t>
            </a:r>
            <a:r>
              <a:rPr lang="en-GB" sz="11000" noProof="0" dirty="0">
                <a:latin typeface="+mj-lt"/>
              </a:rPr>
              <a:t>structure </a:t>
            </a:r>
            <a:endParaRPr lang="en-GB" sz="11300" noProof="0" dirty="0">
              <a:latin typeface="+mj-lt"/>
            </a:endParaRPr>
          </a:p>
        </p:txBody>
      </p:sp>
      <p:grpSp>
        <p:nvGrpSpPr>
          <p:cNvPr id="17" name="Group 16">
            <a:extLst>
              <a:ext uri="{FF2B5EF4-FFF2-40B4-BE49-F238E27FC236}">
                <a16:creationId xmlns:a16="http://schemas.microsoft.com/office/drawing/2014/main" id="{FC4D9E99-2E8F-415B-A43B-36767FB5D46D}"/>
              </a:ext>
            </a:extLst>
          </p:cNvPr>
          <p:cNvGrpSpPr/>
          <p:nvPr/>
        </p:nvGrpSpPr>
        <p:grpSpPr>
          <a:xfrm>
            <a:off x="3442447" y="2061882"/>
            <a:ext cx="18341102" cy="11331389"/>
            <a:chOff x="2731627" y="106727"/>
            <a:chExt cx="19051922" cy="12760150"/>
          </a:xfrm>
        </p:grpSpPr>
        <p:sp>
          <p:nvSpPr>
            <p:cNvPr id="18" name="Rounded Rectangle 4">
              <a:extLst>
                <a:ext uri="{FF2B5EF4-FFF2-40B4-BE49-F238E27FC236}">
                  <a16:creationId xmlns:a16="http://schemas.microsoft.com/office/drawing/2014/main" id="{B11F2858-9FBC-40A5-AF3C-75AF86C91F03}"/>
                </a:ext>
              </a:extLst>
            </p:cNvPr>
            <p:cNvSpPr/>
            <p:nvPr/>
          </p:nvSpPr>
          <p:spPr>
            <a:xfrm>
              <a:off x="7573702" y="106727"/>
              <a:ext cx="5486400" cy="1484790"/>
            </a:xfrm>
            <a:prstGeom prst="roundRect">
              <a:avLst/>
            </a:prstGeom>
            <a:solidFill>
              <a:srgbClr val="70AD47">
                <a:lumMod val="60000"/>
                <a:lumOff val="40000"/>
              </a:srgbClr>
            </a:solidFill>
            <a:ln w="12700" cap="flat" cmpd="sng" algn="ctr">
              <a:solidFill>
                <a:srgbClr val="4472C4">
                  <a:shade val="50000"/>
                </a:srgbClr>
              </a:solidFill>
              <a:prstDash val="solid"/>
              <a:miter lim="800000"/>
            </a:ln>
            <a:effectLst/>
          </p:spPr>
          <p:txBody>
            <a:bodyPr rtlCol="0" anchor="ctr"/>
            <a:lstStyle/>
            <a:p>
              <a:pPr marL="0" marR="0" lvl="0" indent="0" algn="ctr" defTabSz="1828800" eaLnBrk="1" fontAlgn="auto" latinLnBrk="0" hangingPunct="1">
                <a:lnSpc>
                  <a:spcPct val="100000"/>
                </a:lnSpc>
                <a:spcBef>
                  <a:spcPts val="0"/>
                </a:spcBef>
                <a:spcAft>
                  <a:spcPts val="0"/>
                </a:spcAft>
                <a:buClrTx/>
                <a:buSzTx/>
                <a:buFontTx/>
                <a:buNone/>
                <a:tabLst/>
                <a:defRPr/>
              </a:pPr>
              <a:endParaRPr kumimoji="0" lang="et-EE" sz="36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182880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t-EE" sz="3600" b="1" i="0" u="none" strike="noStrike" kern="1200" cap="none" spc="0" normalizeH="0" baseline="0" noProof="0" dirty="0">
                  <a:ln>
                    <a:noFill/>
                  </a:ln>
                  <a:solidFill>
                    <a:prstClr val="black"/>
                  </a:solidFill>
                  <a:effectLst/>
                  <a:uLnTx/>
                  <a:uFillTx/>
                  <a:latin typeface="Calibri" panose="020F0502020204030204"/>
                  <a:ea typeface="+mn-ea"/>
                  <a:cs typeface="+mn-cs"/>
                </a:rPr>
                <a:t>Cabinet</a:t>
              </a:r>
            </a:p>
            <a:p>
              <a:pPr marL="0" marR="0" lvl="0" indent="0" algn="ctr" defTabSz="1828800" eaLnBrk="1" fontAlgn="auto" latinLnBrk="0" hangingPunct="1">
                <a:lnSpc>
                  <a:spcPct val="100000"/>
                </a:lnSpc>
                <a:spcBef>
                  <a:spcPts val="0"/>
                </a:spcBef>
                <a:spcAft>
                  <a:spcPts val="0"/>
                </a:spcAft>
                <a:buClrTx/>
                <a:buSzTx/>
                <a:buFontTx/>
                <a:buNone/>
                <a:tabLst/>
                <a:defRPr/>
              </a:pPr>
              <a:endPar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9" name="Rounded Rectangle 4">
              <a:extLst>
                <a:ext uri="{FF2B5EF4-FFF2-40B4-BE49-F238E27FC236}">
                  <a16:creationId xmlns:a16="http://schemas.microsoft.com/office/drawing/2014/main" id="{C53FC614-6DC8-4963-ABFA-233A8896434B}"/>
                </a:ext>
              </a:extLst>
            </p:cNvPr>
            <p:cNvSpPr/>
            <p:nvPr/>
          </p:nvSpPr>
          <p:spPr>
            <a:xfrm>
              <a:off x="15679836" y="125111"/>
              <a:ext cx="5486400" cy="1484790"/>
            </a:xfrm>
            <a:prstGeom prst="roundRect">
              <a:avLst/>
            </a:prstGeom>
            <a:solidFill>
              <a:srgbClr val="70AD47">
                <a:lumMod val="60000"/>
                <a:lumOff val="40000"/>
              </a:srgbClr>
            </a:solidFill>
            <a:ln w="12700" cap="flat" cmpd="sng" algn="ctr">
              <a:solidFill>
                <a:srgbClr val="4472C4">
                  <a:shade val="50000"/>
                </a:srgbClr>
              </a:solidFill>
              <a:prstDash val="solid"/>
              <a:miter lim="800000"/>
            </a:ln>
            <a:effectLst/>
          </p:spPr>
          <p:txBody>
            <a:bodyPr rtlCol="0" anchor="ctr"/>
            <a:lstStyle/>
            <a:p>
              <a:pPr marL="0" marR="0" lvl="0" indent="0" algn="ctr" defTabSz="1828800" eaLnBrk="1" fontAlgn="auto" latinLnBrk="0" hangingPunct="1">
                <a:lnSpc>
                  <a:spcPct val="100000"/>
                </a:lnSpc>
                <a:spcBef>
                  <a:spcPts val="0"/>
                </a:spcBef>
                <a:spcAft>
                  <a:spcPts val="0"/>
                </a:spcAft>
                <a:buClrTx/>
                <a:buSzTx/>
                <a:buFontTx/>
                <a:buNone/>
                <a:tabLst/>
                <a:defRPr/>
              </a:pPr>
              <a:endParaRPr kumimoji="0" lang="et-EE" sz="36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182880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Calibri" panose="020F0502020204030204"/>
                  <a:ea typeface="+mn-ea"/>
                  <a:cs typeface="+mn-cs"/>
                </a:rPr>
                <a:t> Parliament </a:t>
              </a:r>
              <a:endParaRPr kumimoji="0" lang="et-EE" sz="36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1828800" eaLnBrk="1" fontAlgn="auto" latinLnBrk="0" hangingPunct="1">
                <a:lnSpc>
                  <a:spcPct val="100000"/>
                </a:lnSpc>
                <a:spcBef>
                  <a:spcPts val="0"/>
                </a:spcBef>
                <a:spcAft>
                  <a:spcPts val="0"/>
                </a:spcAft>
                <a:buClrTx/>
                <a:buSzTx/>
                <a:buFontTx/>
                <a:buNone/>
                <a:tabLst/>
                <a:defRPr/>
              </a:pPr>
              <a:endPar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ounded Rectangle 19">
              <a:extLst>
                <a:ext uri="{FF2B5EF4-FFF2-40B4-BE49-F238E27FC236}">
                  <a16:creationId xmlns:a16="http://schemas.microsoft.com/office/drawing/2014/main" id="{BEBDC9B3-7AF0-440E-87A6-ED9CE8C4A6F6}"/>
                </a:ext>
              </a:extLst>
            </p:cNvPr>
            <p:cNvSpPr/>
            <p:nvPr/>
          </p:nvSpPr>
          <p:spPr>
            <a:xfrm>
              <a:off x="3302643" y="2846525"/>
              <a:ext cx="17863594" cy="1674782"/>
            </a:xfrm>
            <a:prstGeom prst="roundRect">
              <a:avLst/>
            </a:prstGeom>
            <a:solidFill>
              <a:srgbClr val="70AD47">
                <a:lumMod val="60000"/>
                <a:lumOff val="40000"/>
              </a:srgbClr>
            </a:solidFill>
            <a:ln w="12700" cap="flat" cmpd="sng" algn="ctr">
              <a:solidFill>
                <a:srgbClr val="4472C4">
                  <a:shade val="50000"/>
                </a:srgbClr>
              </a:solidFill>
              <a:prstDash val="solid"/>
              <a:miter lim="800000"/>
            </a:ln>
            <a:effectLst/>
          </p:spPr>
          <p:txBody>
            <a:bodyPr rtlCol="0" anchor="ctr"/>
            <a:lstStyle/>
            <a:p>
              <a:pPr marL="0" marR="0" lvl="0" indent="0" algn="ctr" defTabSz="182880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err="1">
                  <a:ln>
                    <a:noFill/>
                  </a:ln>
                  <a:solidFill>
                    <a:prstClr val="black"/>
                  </a:solidFill>
                  <a:effectLst/>
                  <a:uLnTx/>
                  <a:uFillTx/>
                  <a:latin typeface="Calibri" panose="020F0502020204030204"/>
                  <a:ea typeface="+mn-ea"/>
                  <a:cs typeface="+mn-cs"/>
                </a:rPr>
                <a:t>MoICT</a:t>
              </a:r>
              <a:r>
                <a:rPr kumimoji="0" lang="et-EE" sz="3600" b="1"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3600" b="1" i="0" u="none" strike="noStrike" kern="1200" cap="none" spc="0" normalizeH="0" baseline="0" noProof="0" dirty="0">
                  <a:ln>
                    <a:noFill/>
                  </a:ln>
                  <a:solidFill>
                    <a:prstClr val="black"/>
                  </a:solidFill>
                  <a:effectLst/>
                  <a:uLnTx/>
                  <a:uFillTx/>
                  <a:latin typeface="Calibri" panose="020F0502020204030204"/>
                  <a:ea typeface="+mn-ea"/>
                  <a:cs typeface="+mn-cs"/>
                </a:rPr>
                <a:t>&amp;</a:t>
              </a:r>
              <a:r>
                <a:rPr kumimoji="0" lang="et-EE" sz="3600" b="1"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3600" b="1" i="0" u="none" strike="noStrike" kern="1200" cap="none" spc="0" normalizeH="0" baseline="0" noProof="0" dirty="0">
                  <a:ln>
                    <a:noFill/>
                  </a:ln>
                  <a:solidFill>
                    <a:prstClr val="black"/>
                  </a:solidFill>
                  <a:effectLst/>
                  <a:uLnTx/>
                  <a:uFillTx/>
                  <a:latin typeface="Calibri" panose="020F0502020204030204"/>
                  <a:ea typeface="+mn-ea"/>
                  <a:cs typeface="+mn-cs"/>
                </a:rPr>
                <a:t>NG</a:t>
              </a:r>
            </a:p>
          </p:txBody>
        </p:sp>
        <p:sp>
          <p:nvSpPr>
            <p:cNvPr id="21" name="Rounded Rectangle 19">
              <a:extLst>
                <a:ext uri="{FF2B5EF4-FFF2-40B4-BE49-F238E27FC236}">
                  <a16:creationId xmlns:a16="http://schemas.microsoft.com/office/drawing/2014/main" id="{6BE488F2-021A-44BF-A276-79B88DAA7952}"/>
                </a:ext>
              </a:extLst>
            </p:cNvPr>
            <p:cNvSpPr/>
            <p:nvPr/>
          </p:nvSpPr>
          <p:spPr>
            <a:xfrm>
              <a:off x="3302643" y="4594683"/>
              <a:ext cx="17863594" cy="1674782"/>
            </a:xfrm>
            <a:prstGeom prst="roundRect">
              <a:avLst/>
            </a:prstGeom>
            <a:solidFill>
              <a:srgbClr val="70AD47">
                <a:lumMod val="60000"/>
                <a:lumOff val="40000"/>
              </a:srgbClr>
            </a:solidFill>
            <a:ln w="12700" cap="flat" cmpd="sng" algn="ctr">
              <a:solidFill>
                <a:srgbClr val="4472C4">
                  <a:shade val="50000"/>
                </a:srgbClr>
              </a:solidFill>
              <a:prstDash val="solid"/>
              <a:miter lim="800000"/>
            </a:ln>
            <a:effectLst/>
          </p:spPr>
          <p:txBody>
            <a:bodyPr rtlCol="0" anchor="ctr"/>
            <a:lstStyle/>
            <a:p>
              <a:pPr marL="0" marR="0" lvl="0" indent="0" algn="ctr" defTabSz="182880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prstClr val="black"/>
                  </a:solidFill>
                  <a:effectLst/>
                  <a:uLnTx/>
                  <a:uFillTx/>
                  <a:latin typeface="Calibri" panose="020F0502020204030204"/>
                  <a:ea typeface="+mn-ea"/>
                  <a:cs typeface="+mn-cs"/>
                </a:rPr>
                <a:t>The Inter-Ministerial Steering Committee (IMSC) </a:t>
              </a:r>
              <a:endParaRPr kumimoji="0" lang="et-EE" sz="36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1828800" eaLnBrk="1" fontAlgn="auto" latinLnBrk="0" hangingPunct="1">
                <a:lnSpc>
                  <a:spcPct val="100000"/>
                </a:lnSpc>
                <a:spcBef>
                  <a:spcPts val="0"/>
                </a:spcBef>
                <a:spcAft>
                  <a:spcPts val="0"/>
                </a:spcAft>
                <a:buClrTx/>
                <a:buSzTx/>
                <a:buFontTx/>
                <a:buNone/>
                <a:tabLst/>
                <a:defRPr/>
              </a:pPr>
              <a:r>
                <a:rPr kumimoji="0" lang="et-EE" sz="3600" b="1" i="0" u="none" strike="noStrike" kern="1200" cap="none" spc="0" normalizeH="0" baseline="0" noProof="0" dirty="0">
                  <a:ln>
                    <a:noFill/>
                  </a:ln>
                  <a:solidFill>
                    <a:prstClr val="black"/>
                  </a:solidFill>
                  <a:effectLst/>
                  <a:uLnTx/>
                  <a:uFillTx/>
                  <a:latin typeface="Calibri" panose="020F0502020204030204"/>
                  <a:ea typeface="+mn-ea"/>
                  <a:cs typeface="+mn-cs"/>
                </a:rPr>
                <a:t>(Ministries, Departments, Agencies, Municipalties) </a:t>
              </a:r>
              <a:endParaRPr kumimoji="0" lang="en-US" sz="36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2" name="Rounded Rectangle 19">
              <a:extLst>
                <a:ext uri="{FF2B5EF4-FFF2-40B4-BE49-F238E27FC236}">
                  <a16:creationId xmlns:a16="http://schemas.microsoft.com/office/drawing/2014/main" id="{2DDD6B2D-E59E-4BF0-ABCD-E03953E6A032}"/>
                </a:ext>
              </a:extLst>
            </p:cNvPr>
            <p:cNvSpPr/>
            <p:nvPr/>
          </p:nvSpPr>
          <p:spPr>
            <a:xfrm>
              <a:off x="3302647" y="6342841"/>
              <a:ext cx="17863590" cy="1674782"/>
            </a:xfrm>
            <a:prstGeom prst="roundRect">
              <a:avLst/>
            </a:prstGeom>
            <a:solidFill>
              <a:srgbClr val="70AD47">
                <a:lumMod val="60000"/>
                <a:lumOff val="40000"/>
              </a:srgbClr>
            </a:solidFill>
            <a:ln w="12700" cap="flat" cmpd="sng" algn="ctr">
              <a:solidFill>
                <a:srgbClr val="4472C4">
                  <a:shade val="50000"/>
                </a:srgbClr>
              </a:solidFill>
              <a:prstDash val="solid"/>
              <a:miter lim="800000"/>
            </a:ln>
            <a:effectLst/>
          </p:spPr>
          <p:txBody>
            <a:bodyPr rtlCol="0" anchor="ctr"/>
            <a:lstStyle/>
            <a:p>
              <a:pPr marL="0" marR="0" lvl="0" indent="0" algn="ctr" defTabSz="182880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prstClr val="black"/>
                  </a:solidFill>
                  <a:effectLst/>
                  <a:uLnTx/>
                  <a:uFillTx/>
                  <a:latin typeface="Calibri" panose="020F0502020204030204"/>
                  <a:ea typeface="+mn-ea"/>
                  <a:cs typeface="+mn-cs"/>
                </a:rPr>
                <a:t>The Inter-Agency Digital Technical Implementation Committee</a:t>
              </a:r>
              <a:endParaRPr kumimoji="0" lang="et-EE" sz="36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1828800" eaLnBrk="1" fontAlgn="auto" latinLnBrk="0" hangingPunct="1">
                <a:lnSpc>
                  <a:spcPct val="100000"/>
                </a:lnSpc>
                <a:spcBef>
                  <a:spcPts val="0"/>
                </a:spcBef>
                <a:spcAft>
                  <a:spcPts val="0"/>
                </a:spcAft>
                <a:buClrTx/>
                <a:buSzTx/>
                <a:buFontTx/>
                <a:buNone/>
                <a:tabLst/>
                <a:defRPr/>
              </a:pPr>
              <a:r>
                <a:rPr kumimoji="0" lang="et-EE" sz="3600" b="1" i="0" u="none" strike="noStrike" kern="1200" cap="none" spc="0" normalizeH="0" baseline="0" noProof="0" dirty="0">
                  <a:ln>
                    <a:noFill/>
                  </a:ln>
                  <a:solidFill>
                    <a:prstClr val="black"/>
                  </a:solidFill>
                  <a:effectLst/>
                  <a:uLnTx/>
                  <a:uFillTx/>
                  <a:latin typeface="Calibri" panose="020F0502020204030204"/>
                  <a:ea typeface="+mn-ea"/>
                  <a:cs typeface="+mn-cs"/>
                </a:rPr>
                <a:t>(Registries and Information Systems, Developers)</a:t>
              </a:r>
              <a:endParaRPr kumimoji="0" lang="en-US" sz="36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3" name="Rounded Rectangle 19">
              <a:extLst>
                <a:ext uri="{FF2B5EF4-FFF2-40B4-BE49-F238E27FC236}">
                  <a16:creationId xmlns:a16="http://schemas.microsoft.com/office/drawing/2014/main" id="{3CF596D1-7FED-4463-AF9C-F788BE289CC0}"/>
                </a:ext>
              </a:extLst>
            </p:cNvPr>
            <p:cNvSpPr/>
            <p:nvPr/>
          </p:nvSpPr>
          <p:spPr>
            <a:xfrm>
              <a:off x="3480117" y="11020711"/>
              <a:ext cx="17863594" cy="1846166"/>
            </a:xfrm>
            <a:prstGeom prst="roundRect">
              <a:avLst/>
            </a:prstGeom>
            <a:solidFill>
              <a:srgbClr val="70AD47">
                <a:lumMod val="60000"/>
                <a:lumOff val="40000"/>
              </a:srgbClr>
            </a:solidFill>
            <a:ln w="12700" cap="flat" cmpd="sng" algn="ctr">
              <a:solidFill>
                <a:srgbClr val="4472C4">
                  <a:shade val="50000"/>
                </a:srgbClr>
              </a:solidFill>
              <a:prstDash val="solid"/>
              <a:miter lim="800000"/>
            </a:ln>
            <a:effectLst/>
          </p:spPr>
          <p:txBody>
            <a:bodyPr rtlCol="0" anchor="ctr"/>
            <a:lstStyle/>
            <a:p>
              <a:pPr marL="0" marR="0" lvl="0" indent="0" algn="ctr" defTabSz="1828800" eaLnBrk="1" fontAlgn="auto" latinLnBrk="0" hangingPunct="1">
                <a:lnSpc>
                  <a:spcPct val="100000"/>
                </a:lnSpc>
                <a:spcBef>
                  <a:spcPts val="0"/>
                </a:spcBef>
                <a:spcAft>
                  <a:spcPts val="0"/>
                </a:spcAft>
                <a:buClrTx/>
                <a:buSzTx/>
                <a:buFontTx/>
                <a:buNone/>
                <a:tabLst/>
                <a:defRPr/>
              </a:pPr>
              <a:r>
                <a:rPr kumimoji="0" lang="et-EE" sz="3600" b="1" i="0" u="none" strike="noStrike" kern="1200" cap="none" spc="0" normalizeH="0" baseline="0" noProof="0" dirty="0">
                  <a:ln>
                    <a:noFill/>
                  </a:ln>
                  <a:solidFill>
                    <a:prstClr val="black"/>
                  </a:solidFill>
                  <a:effectLst/>
                  <a:uLnTx/>
                  <a:uFillTx/>
                  <a:latin typeface="Calibri" panose="020F0502020204030204"/>
                  <a:ea typeface="+mn-ea"/>
                  <a:cs typeface="+mn-cs"/>
                </a:rPr>
                <a:t>NITA-U coordination and implemention functions</a:t>
              </a:r>
              <a:endParaRPr kumimoji="0" lang="en-US" sz="36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182880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Calibri" panose="020F0502020204030204"/>
                  <a:ea typeface="+mn-ea"/>
                  <a:cs typeface="+mn-cs"/>
                </a:rPr>
                <a:t>Enablers: </a:t>
              </a:r>
              <a:r>
                <a:rPr kumimoji="0" lang="en-US" sz="3600" b="1" i="0" u="none" strike="noStrike" kern="1200" cap="none" spc="0" normalizeH="0" baseline="0" noProof="0" dirty="0" err="1">
                  <a:ln>
                    <a:noFill/>
                  </a:ln>
                  <a:solidFill>
                    <a:prstClr val="black"/>
                  </a:solidFill>
                  <a:effectLst/>
                  <a:uLnTx/>
                  <a:uFillTx/>
                  <a:latin typeface="Calibri" panose="020F0502020204030204"/>
                  <a:ea typeface="+mn-ea"/>
                  <a:cs typeface="+mn-cs"/>
                </a:rPr>
                <a:t>eID</a:t>
              </a:r>
              <a:r>
                <a:rPr kumimoji="0" lang="en-US" sz="3600" b="1" i="0" u="none" strike="noStrike" kern="1200" cap="none" spc="0" normalizeH="0" baseline="0" noProof="0" dirty="0">
                  <a:ln>
                    <a:noFill/>
                  </a:ln>
                  <a:solidFill>
                    <a:prstClr val="black"/>
                  </a:solidFill>
                  <a:effectLst/>
                  <a:uLnTx/>
                  <a:uFillTx/>
                  <a:latin typeface="Calibri" panose="020F0502020204030204"/>
                  <a:ea typeface="+mn-ea"/>
                  <a:cs typeface="+mn-cs"/>
                </a:rPr>
                <a:t> and trust services, secure data exchange, citizen portal, catalogue</a:t>
              </a:r>
              <a:r>
                <a:rPr kumimoji="0" lang="et-EE" sz="3600" b="1" i="0" u="none" strike="noStrike" kern="1200" cap="none" spc="0" normalizeH="0" baseline="0" noProof="0" dirty="0">
                  <a:ln>
                    <a:noFill/>
                  </a:ln>
                  <a:solidFill>
                    <a:prstClr val="black"/>
                  </a:solidFill>
                  <a:effectLst/>
                  <a:uLnTx/>
                  <a:uFillTx/>
                  <a:latin typeface="Calibri" panose="020F0502020204030204"/>
                  <a:ea typeface="+mn-ea"/>
                  <a:cs typeface="+mn-cs"/>
                </a:rPr>
                <a:t>s</a:t>
              </a:r>
              <a:r>
                <a:rPr kumimoji="0" lang="en-US" sz="3600" b="1" i="0" u="none" strike="noStrike" kern="1200" cap="none" spc="0" normalizeH="0" baseline="0" noProof="0" dirty="0">
                  <a:ln>
                    <a:noFill/>
                  </a:ln>
                  <a:solidFill>
                    <a:prstClr val="black"/>
                  </a:solidFill>
                  <a:effectLst/>
                  <a:uLnTx/>
                  <a:uFillTx/>
                  <a:latin typeface="Calibri" panose="020F0502020204030204"/>
                  <a:ea typeface="+mn-ea"/>
                  <a:cs typeface="+mn-cs"/>
                </a:rPr>
                <a:t>  of </a:t>
              </a:r>
              <a:r>
                <a:rPr kumimoji="0" lang="en-US" sz="3600" b="1" i="0" u="none" strike="noStrike" kern="1200" cap="none" spc="0" normalizeH="0" baseline="0" noProof="0" dirty="0" err="1">
                  <a:ln>
                    <a:noFill/>
                  </a:ln>
                  <a:solidFill>
                    <a:prstClr val="black"/>
                  </a:solidFill>
                  <a:effectLst/>
                  <a:uLnTx/>
                  <a:uFillTx/>
                  <a:latin typeface="Calibri" panose="020F0502020204030204"/>
                  <a:ea typeface="+mn-ea"/>
                  <a:cs typeface="+mn-cs"/>
                </a:rPr>
                <a:t>interoperab</a:t>
              </a:r>
              <a:r>
                <a:rPr kumimoji="0" lang="et-EE" sz="3600" b="1" i="0" u="none" strike="noStrike" kern="1200" cap="none" spc="0" normalizeH="0" baseline="0" noProof="0" dirty="0">
                  <a:ln>
                    <a:noFill/>
                  </a:ln>
                  <a:solidFill>
                    <a:prstClr val="black"/>
                  </a:solidFill>
                  <a:effectLst/>
                  <a:uLnTx/>
                  <a:uFillTx/>
                  <a:latin typeface="Calibri" panose="020F0502020204030204"/>
                  <a:ea typeface="+mn-ea"/>
                  <a:cs typeface="+mn-cs"/>
                </a:rPr>
                <a:t>le</a:t>
              </a:r>
              <a:r>
                <a:rPr kumimoji="0" lang="en-US" sz="3600" b="1" i="0" u="none" strike="noStrike" kern="1200" cap="none" spc="0" normalizeH="0" baseline="0" noProof="0" dirty="0">
                  <a:ln>
                    <a:noFill/>
                  </a:ln>
                  <a:solidFill>
                    <a:prstClr val="black"/>
                  </a:solidFill>
                  <a:effectLst/>
                  <a:uLnTx/>
                  <a:uFillTx/>
                  <a:latin typeface="Calibri" panose="020F0502020204030204"/>
                  <a:ea typeface="+mn-ea"/>
                  <a:cs typeface="+mn-cs"/>
                </a:rPr>
                <a:t> solutions</a:t>
              </a:r>
              <a:r>
                <a:rPr kumimoji="0" lang="et-EE" sz="3600" b="1" i="0" u="none" strike="noStrike" kern="1200" cap="none" spc="0" normalizeH="0" baseline="0" noProof="0">
                  <a:ln>
                    <a:noFill/>
                  </a:ln>
                  <a:solidFill>
                    <a:prstClr val="black"/>
                  </a:solidFill>
                  <a:effectLst/>
                  <a:uLnTx/>
                  <a:uFillTx/>
                  <a:latin typeface="Calibri" panose="020F0502020204030204"/>
                  <a:ea typeface="+mn-ea"/>
                  <a:cs typeface="+mn-cs"/>
                </a:rPr>
                <a:t>, e-payment, etc</a:t>
              </a:r>
              <a:r>
                <a:rPr kumimoji="0" lang="en-US" sz="3600" b="1" i="0" u="none" strike="noStrike" kern="1200" cap="none" spc="0" normalizeH="0" baseline="0" noProof="0">
                  <a:ln>
                    <a:noFill/>
                  </a:ln>
                  <a:solidFill>
                    <a:prstClr val="black"/>
                  </a:solidFill>
                  <a:effectLst/>
                  <a:uLnTx/>
                  <a:uFillTx/>
                  <a:latin typeface="Calibri" panose="020F0502020204030204"/>
                  <a:ea typeface="+mn-ea"/>
                  <a:cs typeface="+mn-cs"/>
                </a:rPr>
                <a:t> </a:t>
              </a:r>
              <a:endParaRPr kumimoji="0" lang="en-US" sz="36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4" name="Rectangle: Rounded Corners 23">
              <a:extLst>
                <a:ext uri="{FF2B5EF4-FFF2-40B4-BE49-F238E27FC236}">
                  <a16:creationId xmlns:a16="http://schemas.microsoft.com/office/drawing/2014/main" id="{5C742A33-CD63-444F-9EA3-E20A007373E5}"/>
                </a:ext>
              </a:extLst>
            </p:cNvPr>
            <p:cNvSpPr/>
            <p:nvPr/>
          </p:nvSpPr>
          <p:spPr>
            <a:xfrm>
              <a:off x="2731627" y="2453833"/>
              <a:ext cx="19051922" cy="7755038"/>
            </a:xfrm>
            <a:prstGeom prst="roundRect">
              <a:avLst/>
            </a:prstGeom>
            <a:noFill/>
            <a:ln w="50800" cap="flat" cmpd="sng" algn="ctr">
              <a:solidFill>
                <a:srgbClr val="70AD47">
                  <a:lumMod val="60000"/>
                  <a:lumOff val="40000"/>
                </a:srgbClr>
              </a:solidFill>
              <a:prstDash val="solid"/>
              <a:miter lim="800000"/>
            </a:ln>
            <a:effectLst/>
          </p:spPr>
          <p:txBody>
            <a:bodyPr rtlCol="0" anchor="ctr"/>
            <a:lstStyle/>
            <a:p>
              <a:pPr marL="0" marR="0" lvl="0" indent="0" algn="ctr" defTabSz="1828800" eaLnBrk="1" fontAlgn="auto" latinLnBrk="0" hangingPunct="1">
                <a:lnSpc>
                  <a:spcPct val="100000"/>
                </a:lnSpc>
                <a:spcBef>
                  <a:spcPts val="0"/>
                </a:spcBef>
                <a:spcAft>
                  <a:spcPts val="0"/>
                </a:spcAft>
                <a:buClrTx/>
                <a:buSzTx/>
                <a:buFontTx/>
                <a:buNone/>
                <a:tabLst/>
                <a:defRPr/>
              </a:pPr>
              <a:endParaRPr kumimoji="0" lang="en-GB" sz="36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25" name="Straight Connector 24">
              <a:extLst>
                <a:ext uri="{FF2B5EF4-FFF2-40B4-BE49-F238E27FC236}">
                  <a16:creationId xmlns:a16="http://schemas.microsoft.com/office/drawing/2014/main" id="{89EB898D-47E2-4FC1-B3C4-A7E41B88770D}"/>
                </a:ext>
              </a:extLst>
            </p:cNvPr>
            <p:cNvCxnSpPr>
              <a:cxnSpLocks/>
              <a:stCxn id="18" idx="3"/>
              <a:endCxn id="19" idx="1"/>
            </p:cNvCxnSpPr>
            <p:nvPr/>
          </p:nvCxnSpPr>
          <p:spPr>
            <a:xfrm>
              <a:off x="13060103" y="849122"/>
              <a:ext cx="2619734" cy="18384"/>
            </a:xfrm>
            <a:prstGeom prst="line">
              <a:avLst/>
            </a:prstGeom>
            <a:noFill/>
            <a:ln w="31750" cap="flat" cmpd="sng" algn="ctr">
              <a:solidFill>
                <a:srgbClr val="92D050"/>
              </a:solidFill>
              <a:prstDash val="solid"/>
              <a:miter lim="800000"/>
            </a:ln>
            <a:effectLst/>
          </p:spPr>
        </p:cxnSp>
        <p:cxnSp>
          <p:nvCxnSpPr>
            <p:cNvPr id="26" name="Straight Connector 25">
              <a:extLst>
                <a:ext uri="{FF2B5EF4-FFF2-40B4-BE49-F238E27FC236}">
                  <a16:creationId xmlns:a16="http://schemas.microsoft.com/office/drawing/2014/main" id="{2594714B-9783-40DD-9DA0-63456993A1FC}"/>
                </a:ext>
              </a:extLst>
            </p:cNvPr>
            <p:cNvCxnSpPr>
              <a:cxnSpLocks/>
              <a:stCxn id="18" idx="2"/>
            </p:cNvCxnSpPr>
            <p:nvPr/>
          </p:nvCxnSpPr>
          <p:spPr>
            <a:xfrm>
              <a:off x="10316902" y="1591516"/>
              <a:ext cx="0" cy="862316"/>
            </a:xfrm>
            <a:prstGeom prst="line">
              <a:avLst/>
            </a:prstGeom>
            <a:noFill/>
            <a:ln w="31750" cap="flat" cmpd="sng" algn="ctr">
              <a:solidFill>
                <a:srgbClr val="92D050"/>
              </a:solidFill>
              <a:prstDash val="solid"/>
              <a:miter lim="800000"/>
            </a:ln>
            <a:effectLst/>
          </p:spPr>
        </p:cxnSp>
        <p:cxnSp>
          <p:nvCxnSpPr>
            <p:cNvPr id="27" name="Straight Connector 26">
              <a:extLst>
                <a:ext uri="{FF2B5EF4-FFF2-40B4-BE49-F238E27FC236}">
                  <a16:creationId xmlns:a16="http://schemas.microsoft.com/office/drawing/2014/main" id="{F20C0A86-8CA3-4F6D-A6A6-565448115531}"/>
                </a:ext>
              </a:extLst>
            </p:cNvPr>
            <p:cNvCxnSpPr>
              <a:cxnSpLocks/>
            </p:cNvCxnSpPr>
            <p:nvPr/>
          </p:nvCxnSpPr>
          <p:spPr>
            <a:xfrm flipV="1">
              <a:off x="12192000" y="10208871"/>
              <a:ext cx="0" cy="811842"/>
            </a:xfrm>
            <a:prstGeom prst="line">
              <a:avLst/>
            </a:prstGeom>
            <a:noFill/>
            <a:ln w="38100" cap="flat" cmpd="sng" algn="ctr">
              <a:solidFill>
                <a:srgbClr val="92D050"/>
              </a:solidFill>
              <a:prstDash val="solid"/>
              <a:miter lim="800000"/>
            </a:ln>
            <a:effectLst/>
          </p:spPr>
        </p:cxnSp>
        <p:sp>
          <p:nvSpPr>
            <p:cNvPr id="28" name="Rounded Rectangle 19">
              <a:extLst>
                <a:ext uri="{FF2B5EF4-FFF2-40B4-BE49-F238E27FC236}">
                  <a16:creationId xmlns:a16="http://schemas.microsoft.com/office/drawing/2014/main" id="{F33E1C42-D234-482C-9E73-1552DE0576A4}"/>
                </a:ext>
              </a:extLst>
            </p:cNvPr>
            <p:cNvSpPr/>
            <p:nvPr/>
          </p:nvSpPr>
          <p:spPr>
            <a:xfrm>
              <a:off x="3302643" y="8117653"/>
              <a:ext cx="17863594" cy="1674782"/>
            </a:xfrm>
            <a:prstGeom prst="roundRect">
              <a:avLst/>
            </a:prstGeom>
            <a:solidFill>
              <a:srgbClr val="70AD47">
                <a:lumMod val="60000"/>
                <a:lumOff val="40000"/>
              </a:srgbClr>
            </a:solidFill>
            <a:ln w="12700" cap="flat" cmpd="sng" algn="ctr">
              <a:solidFill>
                <a:srgbClr val="4472C4">
                  <a:shade val="50000"/>
                </a:srgbClr>
              </a:solidFill>
              <a:prstDash val="solid"/>
              <a:miter lim="800000"/>
            </a:ln>
            <a:effectLst/>
          </p:spPr>
          <p:txBody>
            <a:bodyPr rtlCol="0" anchor="ctr"/>
            <a:lstStyle/>
            <a:p>
              <a:pPr marL="0" marR="0" lvl="0" indent="0" algn="ctr" defTabSz="1828800" eaLnBrk="1" fontAlgn="auto" latinLnBrk="0" hangingPunct="1">
                <a:lnSpc>
                  <a:spcPct val="100000"/>
                </a:lnSpc>
                <a:spcBef>
                  <a:spcPts val="0"/>
                </a:spcBef>
                <a:spcAft>
                  <a:spcPts val="0"/>
                </a:spcAft>
                <a:buClrTx/>
                <a:buSzTx/>
                <a:buFontTx/>
                <a:buNone/>
                <a:tabLst/>
                <a:defRPr/>
              </a:pPr>
              <a:r>
                <a:rPr kumimoji="0" lang="et-EE" sz="3600" b="1" i="0" u="none" strike="noStrike" kern="1200" cap="none" spc="0" normalizeH="0" baseline="0" noProof="0" dirty="0">
                  <a:ln>
                    <a:noFill/>
                  </a:ln>
                  <a:solidFill>
                    <a:prstClr val="black"/>
                  </a:solidFill>
                  <a:effectLst/>
                  <a:uLnTx/>
                  <a:uFillTx/>
                  <a:latin typeface="Calibri" panose="020F0502020204030204"/>
                  <a:ea typeface="+mn-ea"/>
                  <a:cs typeface="+mn-cs"/>
                </a:rPr>
                <a:t>Private sector, Academy, Civil Society</a:t>
              </a:r>
            </a:p>
          </p:txBody>
        </p:sp>
      </p:grpSp>
    </p:spTree>
    <p:extLst>
      <p:ext uri="{BB962C8B-B14F-4D97-AF65-F5344CB8AC3E}">
        <p14:creationId xmlns:p14="http://schemas.microsoft.com/office/powerpoint/2010/main" val="2736372485"/>
      </p:ext>
    </p:extLst>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2F9F3-A943-4155-9DCC-67CA0222D239}"/>
              </a:ext>
            </a:extLst>
          </p:cNvPr>
          <p:cNvSpPr>
            <a:spLocks noGrp="1"/>
          </p:cNvSpPr>
          <p:nvPr>
            <p:ph type="title"/>
          </p:nvPr>
        </p:nvSpPr>
        <p:spPr/>
        <p:txBody>
          <a:bodyPr/>
          <a:lstStyle/>
          <a:p>
            <a:pPr lvl="1"/>
            <a:r>
              <a:rPr lang="en-GB" sz="11300" noProof="0" dirty="0">
                <a:latin typeface="+mj-lt"/>
              </a:rPr>
              <a:t>Financing</a:t>
            </a:r>
          </a:p>
        </p:txBody>
      </p:sp>
      <p:sp>
        <p:nvSpPr>
          <p:cNvPr id="3" name="Text Placeholder 2">
            <a:extLst>
              <a:ext uri="{FF2B5EF4-FFF2-40B4-BE49-F238E27FC236}">
                <a16:creationId xmlns:a16="http://schemas.microsoft.com/office/drawing/2014/main" id="{30156568-88DF-4B13-8034-DCF234EA2D5B}"/>
              </a:ext>
            </a:extLst>
          </p:cNvPr>
          <p:cNvSpPr>
            <a:spLocks noGrp="1"/>
          </p:cNvSpPr>
          <p:nvPr>
            <p:ph type="body" sz="quarter" idx="32"/>
          </p:nvPr>
        </p:nvSpPr>
        <p:spPr/>
        <p:txBody>
          <a:bodyPr>
            <a:normAutofit/>
          </a:bodyPr>
          <a:lstStyle/>
          <a:p>
            <a:pPr marL="857250" indent="-857250" rtl="0" fontAlgn="base">
              <a:buFont typeface="Wingdings" panose="05000000000000000000" pitchFamily="2" charset="2"/>
              <a:buChar char="§"/>
            </a:pPr>
            <a:r>
              <a:rPr lang="en-US" sz="6000" dirty="0"/>
              <a:t>Government (or donors) cover from their investment budget development of cross government IT systems (hardware, software)</a:t>
            </a:r>
            <a:endParaRPr lang="en-GB" sz="6000" dirty="0"/>
          </a:p>
          <a:p>
            <a:pPr marL="0" indent="0" rtl="0" fontAlgn="base">
              <a:buNone/>
            </a:pPr>
            <a:endParaRPr lang="en-GB" sz="6000" dirty="0"/>
          </a:p>
          <a:p>
            <a:pPr marL="857250" indent="-857250" rtl="0" fontAlgn="base">
              <a:buFont typeface="Wingdings" panose="05000000000000000000" pitchFamily="2" charset="2"/>
              <a:buChar char="§"/>
            </a:pPr>
            <a:r>
              <a:rPr lang="en-US" sz="6000" dirty="0"/>
              <a:t>Operational costs (maintenance, support, further developments, etc.) are covered from the MDA budgets</a:t>
            </a:r>
            <a:endParaRPr lang="en-GB" sz="6000" dirty="0"/>
          </a:p>
          <a:p>
            <a:pPr marL="857250" indent="-857250" rtl="0" fontAlgn="base">
              <a:buFont typeface="Wingdings" panose="05000000000000000000" pitchFamily="2" charset="2"/>
              <a:buChar char="v"/>
            </a:pPr>
            <a:endParaRPr lang="en-GB" sz="4800" dirty="0"/>
          </a:p>
          <a:p>
            <a:pPr marL="857250" indent="-857250" rtl="0" fontAlgn="base">
              <a:buFont typeface="Wingdings" panose="05000000000000000000" pitchFamily="2" charset="2"/>
              <a:buChar char="v"/>
            </a:pPr>
            <a:endParaRPr lang="en-GB" sz="4800" noProof="0" dirty="0"/>
          </a:p>
        </p:txBody>
      </p:sp>
    </p:spTree>
    <p:extLst>
      <p:ext uri="{BB962C8B-B14F-4D97-AF65-F5344CB8AC3E}">
        <p14:creationId xmlns:p14="http://schemas.microsoft.com/office/powerpoint/2010/main" val="1511024492"/>
      </p:ext>
    </p:extLst>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E7FE7-F7BE-4BE2-AF16-D81B4904BABA}"/>
              </a:ext>
            </a:extLst>
          </p:cNvPr>
          <p:cNvSpPr>
            <a:spLocks noGrp="1"/>
          </p:cNvSpPr>
          <p:nvPr>
            <p:ph type="title"/>
          </p:nvPr>
        </p:nvSpPr>
        <p:spPr>
          <a:xfrm>
            <a:off x="660302" y="107576"/>
            <a:ext cx="23723698" cy="1676155"/>
          </a:xfrm>
        </p:spPr>
        <p:txBody>
          <a:bodyPr/>
          <a:lstStyle/>
          <a:p>
            <a:r>
              <a:rPr lang="en-US" dirty="0"/>
              <a:t>Standards and specifications</a:t>
            </a:r>
          </a:p>
        </p:txBody>
      </p:sp>
      <p:sp>
        <p:nvSpPr>
          <p:cNvPr id="3" name="Text Placeholder 2">
            <a:extLst>
              <a:ext uri="{FF2B5EF4-FFF2-40B4-BE49-F238E27FC236}">
                <a16:creationId xmlns:a16="http://schemas.microsoft.com/office/drawing/2014/main" id="{8519A6EC-837C-4366-8793-C7F6A36E6103}"/>
              </a:ext>
            </a:extLst>
          </p:cNvPr>
          <p:cNvSpPr>
            <a:spLocks noGrp="1"/>
          </p:cNvSpPr>
          <p:nvPr>
            <p:ph type="body" sz="quarter" idx="32"/>
          </p:nvPr>
        </p:nvSpPr>
        <p:spPr/>
        <p:txBody>
          <a:bodyPr/>
          <a:lstStyle/>
          <a:p>
            <a:pPr marL="571500">
              <a:buFont typeface="Wingdings" panose="05000000000000000000" pitchFamily="2" charset="2"/>
              <a:buChar char="§"/>
            </a:pPr>
            <a:r>
              <a:rPr lang="en-US" dirty="0"/>
              <a:t>MDAs SHOULD implement open standard principles by using open source and proprietary software. The principles support equal access to government IT contracts and improve flexibility and ability when cooperating with other government </a:t>
            </a:r>
            <a:r>
              <a:rPr lang="en-US" dirty="0" err="1"/>
              <a:t>organisations</a:t>
            </a:r>
            <a:r>
              <a:rPr lang="en-US" dirty="0"/>
              <a:t>, citizens, and businesses</a:t>
            </a:r>
          </a:p>
          <a:p>
            <a:pPr marL="571500">
              <a:buFont typeface="Wingdings" panose="05000000000000000000" pitchFamily="2" charset="2"/>
              <a:buChar char="§"/>
            </a:pPr>
            <a:endParaRPr lang="en-US" dirty="0"/>
          </a:p>
          <a:p>
            <a:pPr marL="571500">
              <a:buFont typeface="Wingdings" panose="05000000000000000000" pitchFamily="2" charset="2"/>
              <a:buChar char="§"/>
            </a:pPr>
            <a:r>
              <a:rPr lang="en-US" dirty="0"/>
              <a:t>MDAs SHOULD follow an agreed minimum set of open standards. The choice and assessment of the standards is public and balanced. The list of standards will be reviewed once a year</a:t>
            </a:r>
          </a:p>
          <a:p>
            <a:endParaRPr lang="et-EE" dirty="0"/>
          </a:p>
        </p:txBody>
      </p:sp>
    </p:spTree>
    <p:extLst>
      <p:ext uri="{BB962C8B-B14F-4D97-AF65-F5344CB8AC3E}">
        <p14:creationId xmlns:p14="http://schemas.microsoft.com/office/powerpoint/2010/main" val="920714987"/>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2F9F3-A943-4155-9DCC-67CA0222D239}"/>
              </a:ext>
            </a:extLst>
          </p:cNvPr>
          <p:cNvSpPr>
            <a:spLocks noGrp="1"/>
          </p:cNvSpPr>
          <p:nvPr>
            <p:ph type="title"/>
          </p:nvPr>
        </p:nvSpPr>
        <p:spPr/>
        <p:txBody>
          <a:bodyPr/>
          <a:lstStyle/>
          <a:p>
            <a:r>
              <a:rPr lang="en-GB" noProof="0" dirty="0"/>
              <a:t>Why Architecture? </a:t>
            </a:r>
          </a:p>
        </p:txBody>
      </p:sp>
      <p:sp>
        <p:nvSpPr>
          <p:cNvPr id="3" name="Text Placeholder 2">
            <a:extLst>
              <a:ext uri="{FF2B5EF4-FFF2-40B4-BE49-F238E27FC236}">
                <a16:creationId xmlns:a16="http://schemas.microsoft.com/office/drawing/2014/main" id="{30156568-88DF-4B13-8034-DCF234EA2D5B}"/>
              </a:ext>
            </a:extLst>
          </p:cNvPr>
          <p:cNvSpPr>
            <a:spLocks noGrp="1"/>
          </p:cNvSpPr>
          <p:nvPr>
            <p:ph type="body" sz="quarter" idx="32"/>
          </p:nvPr>
        </p:nvSpPr>
        <p:spPr/>
        <p:txBody>
          <a:bodyPr/>
          <a:lstStyle/>
          <a:p>
            <a:pPr marL="0" indent="0">
              <a:buNone/>
            </a:pPr>
            <a:r>
              <a:rPr lang="en-GB" sz="6000" noProof="0" dirty="0"/>
              <a:t>For management of e-Government and for preventing chaos we:</a:t>
            </a:r>
          </a:p>
          <a:p>
            <a:pPr marL="1674450" lvl="1" indent="-857250">
              <a:buFont typeface="Courier New" panose="02070309020205020404" pitchFamily="49" charset="0"/>
              <a:buChar char="o"/>
            </a:pPr>
            <a:r>
              <a:rPr lang="en-GB" sz="6000" noProof="0" dirty="0"/>
              <a:t>need structure in our landscape</a:t>
            </a:r>
          </a:p>
          <a:p>
            <a:pPr marL="1674450" lvl="1" indent="-857250">
              <a:buFont typeface="Courier New" panose="02070309020205020404" pitchFamily="49" charset="0"/>
              <a:buChar char="o"/>
            </a:pPr>
            <a:r>
              <a:rPr lang="en-GB" sz="6000" noProof="0" dirty="0"/>
              <a:t>structure MUST follow strategy</a:t>
            </a:r>
          </a:p>
          <a:p>
            <a:pPr marL="1674450" lvl="1" indent="-857250">
              <a:buFont typeface="Courier New" panose="02070309020205020404" pitchFamily="49" charset="0"/>
              <a:buChar char="o"/>
            </a:pPr>
            <a:r>
              <a:rPr lang="en-GB" sz="6000" noProof="0" dirty="0"/>
              <a:t>structure MUST enable strategy   </a:t>
            </a:r>
          </a:p>
          <a:p>
            <a:pPr marL="0" indent="0">
              <a:buNone/>
            </a:pPr>
            <a:endParaRPr lang="en-GB" noProof="0" dirty="0"/>
          </a:p>
        </p:txBody>
      </p:sp>
      <p:graphicFrame>
        <p:nvGraphicFramePr>
          <p:cNvPr id="4" name="Diagram 3">
            <a:extLst>
              <a:ext uri="{FF2B5EF4-FFF2-40B4-BE49-F238E27FC236}">
                <a16:creationId xmlns:a16="http://schemas.microsoft.com/office/drawing/2014/main" id="{98804B4B-B232-474A-A377-5D07BD1357DF}"/>
              </a:ext>
            </a:extLst>
          </p:cNvPr>
          <p:cNvGraphicFramePr/>
          <p:nvPr>
            <p:extLst>
              <p:ext uri="{D42A27DB-BD31-4B8C-83A1-F6EECF244321}">
                <p14:modId xmlns:p14="http://schemas.microsoft.com/office/powerpoint/2010/main" val="44046784"/>
              </p:ext>
            </p:extLst>
          </p:nvPr>
        </p:nvGraphicFramePr>
        <p:xfrm>
          <a:off x="7710616" y="7216346"/>
          <a:ext cx="16860107" cy="639207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98185215"/>
      </p:ext>
    </p:extLst>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7202F-1913-4059-BC87-CE211F6B530A}"/>
              </a:ext>
            </a:extLst>
          </p:cNvPr>
          <p:cNvSpPr>
            <a:spLocks noGrp="1"/>
          </p:cNvSpPr>
          <p:nvPr>
            <p:ph type="title"/>
          </p:nvPr>
        </p:nvSpPr>
        <p:spPr>
          <a:xfrm>
            <a:off x="233082" y="107576"/>
            <a:ext cx="24150918" cy="1676155"/>
          </a:xfrm>
        </p:spPr>
        <p:txBody>
          <a:bodyPr/>
          <a:lstStyle/>
          <a:p>
            <a:r>
              <a:rPr lang="en-US" sz="9600" dirty="0"/>
              <a:t>Integrated Public Service Governance</a:t>
            </a:r>
          </a:p>
        </p:txBody>
      </p:sp>
      <p:sp>
        <p:nvSpPr>
          <p:cNvPr id="3" name="Text Placeholder 2">
            <a:extLst>
              <a:ext uri="{FF2B5EF4-FFF2-40B4-BE49-F238E27FC236}">
                <a16:creationId xmlns:a16="http://schemas.microsoft.com/office/drawing/2014/main" id="{2BD28681-67E4-4C25-BD24-F02E2AF6ECC1}"/>
              </a:ext>
            </a:extLst>
          </p:cNvPr>
          <p:cNvSpPr>
            <a:spLocks noGrp="1"/>
          </p:cNvSpPr>
          <p:nvPr>
            <p:ph type="body" sz="quarter" idx="32"/>
          </p:nvPr>
        </p:nvSpPr>
        <p:spPr>
          <a:xfrm>
            <a:off x="622129" y="2438400"/>
            <a:ext cx="23139742" cy="10004612"/>
          </a:xfrm>
        </p:spPr>
        <p:txBody>
          <a:bodyPr>
            <a:noAutofit/>
          </a:bodyPr>
          <a:lstStyle/>
          <a:p>
            <a:pPr marL="857250" indent="-857250" rtl="0" fontAlgn="base">
              <a:buFont typeface="Wingdings" panose="05000000000000000000" pitchFamily="2" charset="2"/>
              <a:buChar char="§"/>
            </a:pPr>
            <a:r>
              <a:rPr lang="en-US" dirty="0"/>
              <a:t>Integrated public service governance on administration SHOULD include as a minimum:</a:t>
            </a:r>
            <a:endParaRPr lang="en-GB" dirty="0"/>
          </a:p>
          <a:p>
            <a:pPr marL="1965325" lvl="2" indent="-857250" rtl="0" fontAlgn="base">
              <a:buFont typeface="Courier New" panose="02070309020205020404" pitchFamily="49" charset="0"/>
              <a:buChar char="o"/>
            </a:pPr>
            <a:r>
              <a:rPr lang="en-GB" dirty="0"/>
              <a:t>the definition of organisational structures, roles &amp; responsibilities and the decision-making process for the stakeholders involved;</a:t>
            </a:r>
          </a:p>
          <a:p>
            <a:pPr marL="1965325" lvl="2" indent="-857250" rtl="0" fontAlgn="base">
              <a:buFont typeface="Courier New" panose="02070309020205020404" pitchFamily="49" charset="0"/>
              <a:buChar char="o"/>
            </a:pPr>
            <a:r>
              <a:rPr lang="en-GB" dirty="0"/>
              <a:t>the imposition of requirements for aspects of interoperability </a:t>
            </a:r>
          </a:p>
          <a:p>
            <a:pPr marL="1965325" lvl="2" indent="-857250" rtl="0" fontAlgn="base">
              <a:buFont typeface="Courier New" panose="02070309020205020404" pitchFamily="49" charset="0"/>
              <a:buChar char="o"/>
            </a:pPr>
            <a:r>
              <a:rPr lang="en-GB" dirty="0"/>
              <a:t>a change management plan, to define the procedures and processes needed to deal with and control changes;</a:t>
            </a:r>
          </a:p>
          <a:p>
            <a:pPr marL="1965325" lvl="2" indent="-857250" rtl="0" fontAlgn="base">
              <a:buFont typeface="Courier New" panose="02070309020205020404" pitchFamily="49" charset="0"/>
              <a:buChar char="o"/>
            </a:pPr>
            <a:r>
              <a:rPr lang="en-GB" dirty="0"/>
              <a:t>a business continuity/disaster recovery plan</a:t>
            </a:r>
            <a:endParaRPr lang="en-US" dirty="0"/>
          </a:p>
          <a:p>
            <a:pPr marL="571500">
              <a:buFont typeface="Wingdings" panose="05000000000000000000" pitchFamily="2" charset="2"/>
              <a:buChar char="§"/>
            </a:pPr>
            <a:r>
              <a:rPr lang="en-US" dirty="0"/>
              <a:t>MDAs SHOULD ensure interoperability and coordination over time when operating and delivering integrated public services by putting in place the necessary governance structure</a:t>
            </a:r>
          </a:p>
          <a:p>
            <a:pPr marL="571500">
              <a:buFont typeface="Wingdings" panose="05000000000000000000" pitchFamily="2" charset="2"/>
              <a:buChar char="§"/>
            </a:pPr>
            <a:r>
              <a:rPr lang="en-US" dirty="0"/>
              <a:t>MDAs SHOULD establish interoperability agreements at all layers, complemented by operational agreements and change management procedures</a:t>
            </a:r>
            <a:endParaRPr lang="et-EE" dirty="0"/>
          </a:p>
        </p:txBody>
      </p:sp>
    </p:spTree>
    <p:extLst>
      <p:ext uri="{BB962C8B-B14F-4D97-AF65-F5344CB8AC3E}">
        <p14:creationId xmlns:p14="http://schemas.microsoft.com/office/powerpoint/2010/main" val="1880766322"/>
      </p:ext>
    </p:extLst>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2F9F3-A943-4155-9DCC-67CA0222D239}"/>
              </a:ext>
            </a:extLst>
          </p:cNvPr>
          <p:cNvSpPr>
            <a:spLocks noGrp="1"/>
          </p:cNvSpPr>
          <p:nvPr>
            <p:ph type="title"/>
          </p:nvPr>
        </p:nvSpPr>
        <p:spPr/>
        <p:txBody>
          <a:bodyPr/>
          <a:lstStyle/>
          <a:p>
            <a:pPr lvl="1"/>
            <a:r>
              <a:rPr lang="en-GB" sz="11300" dirty="0">
                <a:latin typeface="+mj-lt"/>
              </a:rPr>
              <a:t>Legal Interoperability</a:t>
            </a:r>
            <a:endParaRPr lang="en-GB" sz="11300" noProof="0" dirty="0">
              <a:latin typeface="+mj-lt"/>
            </a:endParaRPr>
          </a:p>
        </p:txBody>
      </p:sp>
      <p:sp>
        <p:nvSpPr>
          <p:cNvPr id="3" name="Text Placeholder 2">
            <a:extLst>
              <a:ext uri="{FF2B5EF4-FFF2-40B4-BE49-F238E27FC236}">
                <a16:creationId xmlns:a16="http://schemas.microsoft.com/office/drawing/2014/main" id="{30156568-88DF-4B13-8034-DCF234EA2D5B}"/>
              </a:ext>
            </a:extLst>
          </p:cNvPr>
          <p:cNvSpPr>
            <a:spLocks noGrp="1"/>
          </p:cNvSpPr>
          <p:nvPr>
            <p:ph type="body" sz="quarter" idx="32"/>
          </p:nvPr>
        </p:nvSpPr>
        <p:spPr/>
        <p:txBody>
          <a:bodyPr>
            <a:normAutofit fontScale="92500" lnSpcReduction="10000"/>
          </a:bodyPr>
          <a:lstStyle/>
          <a:p>
            <a:pPr marL="857250" indent="-857250" rtl="0" fontAlgn="base">
              <a:buFont typeface="Wingdings" panose="05000000000000000000" pitchFamily="2" charset="2"/>
              <a:buChar char="§"/>
            </a:pPr>
            <a:r>
              <a:rPr lang="en-US" dirty="0"/>
              <a:t>Administration SHOULD ensure that legislation is screened by means of </a:t>
            </a:r>
            <a:r>
              <a:rPr lang="en-US" b="1" dirty="0"/>
              <a:t>‘interoperability checks’</a:t>
            </a:r>
            <a:r>
              <a:rPr lang="en-US" dirty="0"/>
              <a:t>, to identify any barriers to interoperability</a:t>
            </a:r>
            <a:endParaRPr lang="en-GB" dirty="0"/>
          </a:p>
          <a:p>
            <a:pPr marL="857250" indent="-857250" rtl="0" fontAlgn="base">
              <a:buFont typeface="Wingdings" panose="05000000000000000000" pitchFamily="2" charset="2"/>
              <a:buChar char="§"/>
            </a:pPr>
            <a:r>
              <a:rPr lang="en-GB" dirty="0"/>
              <a:t>When drafting legislation to establish public service, seeking to make it consistent with relevant legislation, administrations MUST perform a </a:t>
            </a:r>
            <a:r>
              <a:rPr lang="en-GB" b="1" dirty="0"/>
              <a:t>‘digital check</a:t>
            </a:r>
            <a:r>
              <a:rPr lang="en-GB" dirty="0"/>
              <a:t>’ and consider data protection requirements:</a:t>
            </a:r>
          </a:p>
          <a:p>
            <a:pPr marL="1679575" lvl="2" rtl="0" fontAlgn="base">
              <a:buFont typeface="Courier New" panose="02070309020205020404" pitchFamily="49" charset="0"/>
              <a:buChar char="o"/>
            </a:pPr>
            <a:r>
              <a:rPr lang="en-GB" dirty="0"/>
              <a:t>to ensure that it suits not only the physical but also the digital world (e.g. the internet);</a:t>
            </a:r>
          </a:p>
          <a:p>
            <a:pPr marL="1679575" lvl="2" rtl="0" fontAlgn="base">
              <a:buFont typeface="Courier New" panose="02070309020205020404" pitchFamily="49" charset="0"/>
              <a:buChar char="o"/>
            </a:pPr>
            <a:r>
              <a:rPr lang="en-GB" dirty="0"/>
              <a:t>to identify any barriers to digital exchange;</a:t>
            </a:r>
          </a:p>
          <a:p>
            <a:pPr marL="1679575" lvl="2" rtl="0" fontAlgn="base">
              <a:buFont typeface="Courier New" panose="02070309020205020404" pitchFamily="49" charset="0"/>
              <a:buChar char="o"/>
            </a:pPr>
            <a:r>
              <a:rPr lang="en-GB" dirty="0"/>
              <a:t>to identify and assess its ICT impact on stakeholders.</a:t>
            </a:r>
          </a:p>
          <a:p>
            <a:pPr marL="571500" rtl="0" fontAlgn="base">
              <a:buFont typeface="Wingdings" panose="05000000000000000000" pitchFamily="2" charset="2"/>
              <a:buChar char="§"/>
            </a:pPr>
            <a:r>
              <a:rPr lang="en-GB" dirty="0"/>
              <a:t>Information systems of </a:t>
            </a:r>
            <a:r>
              <a:rPr lang="en-GB" dirty="0" err="1"/>
              <a:t>GoU</a:t>
            </a:r>
            <a:r>
              <a:rPr lang="en-GB" dirty="0"/>
              <a:t> are coordinated with legal acts, first, in the organizational dimension. In the semantic and technical dimension, interoperability is regulated with various agreements, standards or recommendations.</a:t>
            </a:r>
          </a:p>
          <a:p>
            <a:pPr marL="0" indent="0" rtl="0" fontAlgn="base">
              <a:buNone/>
            </a:pPr>
            <a:endParaRPr lang="en-GB" sz="6000" noProof="0" dirty="0"/>
          </a:p>
        </p:txBody>
      </p:sp>
    </p:spTree>
    <p:extLst>
      <p:ext uri="{BB962C8B-B14F-4D97-AF65-F5344CB8AC3E}">
        <p14:creationId xmlns:p14="http://schemas.microsoft.com/office/powerpoint/2010/main" val="2805954254"/>
      </p:ext>
    </p:extLst>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6ADF2-8ED5-4EA6-BFAC-0FC618E7513E}"/>
              </a:ext>
            </a:extLst>
          </p:cNvPr>
          <p:cNvSpPr>
            <a:spLocks noGrp="1"/>
          </p:cNvSpPr>
          <p:nvPr>
            <p:ph type="title"/>
          </p:nvPr>
        </p:nvSpPr>
        <p:spPr/>
        <p:txBody>
          <a:bodyPr/>
          <a:lstStyle/>
          <a:p>
            <a:r>
              <a:rPr lang="en-US" dirty="0"/>
              <a:t>Add/improve legislation</a:t>
            </a:r>
            <a:endParaRPr lang="et-EE" dirty="0"/>
          </a:p>
        </p:txBody>
      </p:sp>
      <p:sp>
        <p:nvSpPr>
          <p:cNvPr id="3" name="Text Placeholder 2">
            <a:extLst>
              <a:ext uri="{FF2B5EF4-FFF2-40B4-BE49-F238E27FC236}">
                <a16:creationId xmlns:a16="http://schemas.microsoft.com/office/drawing/2014/main" id="{C099BBDA-E61D-42F1-B432-4FBBBC6CC99C}"/>
              </a:ext>
            </a:extLst>
          </p:cNvPr>
          <p:cNvSpPr>
            <a:spLocks noGrp="1"/>
          </p:cNvSpPr>
          <p:nvPr>
            <p:ph type="body" sz="quarter" idx="32"/>
          </p:nvPr>
        </p:nvSpPr>
        <p:spPr>
          <a:xfrm>
            <a:off x="622129" y="2545977"/>
            <a:ext cx="23139742" cy="10721788"/>
          </a:xfrm>
        </p:spPr>
        <p:txBody>
          <a:bodyPr>
            <a:normAutofit/>
          </a:bodyPr>
          <a:lstStyle/>
          <a:p>
            <a:pPr marL="685800" indent="-685800">
              <a:buFont typeface="Wingdings" panose="05000000000000000000" pitchFamily="2" charset="2"/>
              <a:buChar char="§"/>
            </a:pPr>
            <a:r>
              <a:rPr lang="en-US" sz="5400" dirty="0"/>
              <a:t>Electronic identification and electronic signature</a:t>
            </a:r>
          </a:p>
          <a:p>
            <a:pPr marL="685800" indent="-685800">
              <a:buFont typeface="Wingdings" panose="05000000000000000000" pitchFamily="2" charset="2"/>
              <a:buChar char="§"/>
            </a:pPr>
            <a:r>
              <a:rPr lang="en-US" sz="5400" dirty="0"/>
              <a:t>Databases / registries</a:t>
            </a:r>
          </a:p>
          <a:p>
            <a:pPr marL="685800" indent="-685800">
              <a:buFont typeface="Wingdings" panose="05000000000000000000" pitchFamily="2" charset="2"/>
              <a:buChar char="§"/>
            </a:pPr>
            <a:r>
              <a:rPr lang="en-US" sz="5400" dirty="0"/>
              <a:t>Archiving</a:t>
            </a:r>
          </a:p>
          <a:p>
            <a:pPr marL="685800" indent="-685800">
              <a:buFont typeface="Wingdings" panose="05000000000000000000" pitchFamily="2" charset="2"/>
              <a:buChar char="§"/>
            </a:pPr>
            <a:r>
              <a:rPr lang="en-US" sz="5400" dirty="0"/>
              <a:t>Access to information</a:t>
            </a:r>
          </a:p>
          <a:p>
            <a:pPr marL="685800" indent="-685800">
              <a:buFont typeface="Wingdings" panose="05000000000000000000" pitchFamily="2" charset="2"/>
              <a:buChar char="§"/>
            </a:pPr>
            <a:r>
              <a:rPr lang="en-US" sz="5400" dirty="0"/>
              <a:t>Information and Communications Technology (ICT) legislation and competition law</a:t>
            </a:r>
          </a:p>
          <a:p>
            <a:pPr marL="685800" indent="-685800">
              <a:buFont typeface="Wingdings" panose="05000000000000000000" pitchFamily="2" charset="2"/>
              <a:buChar char="§"/>
            </a:pPr>
            <a:r>
              <a:rPr lang="en-US" sz="5400" dirty="0"/>
              <a:t>Public procurement and Public-Private-Partnership (PPP) legislation</a:t>
            </a:r>
          </a:p>
          <a:p>
            <a:pPr marL="685800" indent="-685800">
              <a:buFont typeface="Wingdings" panose="05000000000000000000" pitchFamily="2" charset="2"/>
              <a:buChar char="§"/>
            </a:pPr>
            <a:r>
              <a:rPr lang="en-US" sz="5400" dirty="0"/>
              <a:t>Intellectual property legislation</a:t>
            </a:r>
          </a:p>
          <a:p>
            <a:pPr marL="685800" indent="-685800">
              <a:buFont typeface="Wingdings" panose="05000000000000000000" pitchFamily="2" charset="2"/>
              <a:buChar char="§"/>
            </a:pPr>
            <a:r>
              <a:rPr lang="en-US" sz="5400" dirty="0"/>
              <a:t>Incentives for use of e-services</a:t>
            </a:r>
          </a:p>
          <a:p>
            <a:pPr marL="685800" indent="-685800">
              <a:buFont typeface="Wingdings" panose="05000000000000000000" pitchFamily="2" charset="2"/>
              <a:buChar char="§"/>
            </a:pPr>
            <a:r>
              <a:rPr lang="en-US" sz="5400" dirty="0"/>
              <a:t>Cybersecurity and cybercrime legislation</a:t>
            </a:r>
          </a:p>
          <a:p>
            <a:pPr marL="0" indent="0">
              <a:buNone/>
            </a:pPr>
            <a:endParaRPr lang="et-EE" dirty="0"/>
          </a:p>
        </p:txBody>
      </p:sp>
    </p:spTree>
    <p:extLst>
      <p:ext uri="{BB962C8B-B14F-4D97-AF65-F5344CB8AC3E}">
        <p14:creationId xmlns:p14="http://schemas.microsoft.com/office/powerpoint/2010/main" val="3671003373"/>
      </p:ext>
    </p:extLst>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A08F87-D918-4B8D-822D-7B6AFB8E3BFC}"/>
              </a:ext>
            </a:extLst>
          </p:cNvPr>
          <p:cNvSpPr>
            <a:spLocks noGrp="1"/>
          </p:cNvSpPr>
          <p:nvPr>
            <p:ph type="title"/>
          </p:nvPr>
        </p:nvSpPr>
        <p:spPr/>
        <p:txBody>
          <a:bodyPr/>
          <a:lstStyle/>
          <a:p>
            <a:r>
              <a:rPr lang="en-US" dirty="0"/>
              <a:t>Follow requirements</a:t>
            </a:r>
            <a:endParaRPr lang="et-EE" dirty="0"/>
          </a:p>
        </p:txBody>
      </p:sp>
      <p:sp>
        <p:nvSpPr>
          <p:cNvPr id="3" name="Text Placeholder 2">
            <a:extLst>
              <a:ext uri="{FF2B5EF4-FFF2-40B4-BE49-F238E27FC236}">
                <a16:creationId xmlns:a16="http://schemas.microsoft.com/office/drawing/2014/main" id="{ECDF2386-6747-4B01-BBEB-0F0AA72057B5}"/>
              </a:ext>
            </a:extLst>
          </p:cNvPr>
          <p:cNvSpPr>
            <a:spLocks noGrp="1"/>
          </p:cNvSpPr>
          <p:nvPr>
            <p:ph type="body" sz="quarter" idx="32"/>
          </p:nvPr>
        </p:nvSpPr>
        <p:spPr>
          <a:xfrm>
            <a:off x="622129" y="2492188"/>
            <a:ext cx="23139742" cy="10434918"/>
          </a:xfrm>
        </p:spPr>
        <p:txBody>
          <a:bodyPr>
            <a:normAutofit fontScale="92500"/>
          </a:bodyPr>
          <a:lstStyle/>
          <a:p>
            <a:pPr>
              <a:buFont typeface="Wingdings" panose="05000000000000000000" pitchFamily="2" charset="2"/>
              <a:buChar char="§"/>
            </a:pPr>
            <a:r>
              <a:rPr lang="en-US" sz="5400" dirty="0"/>
              <a:t>Electronic Transactions Act 2011</a:t>
            </a:r>
          </a:p>
          <a:p>
            <a:pPr>
              <a:buFont typeface="Wingdings" panose="05000000000000000000" pitchFamily="2" charset="2"/>
              <a:buChar char="§"/>
            </a:pPr>
            <a:r>
              <a:rPr lang="en-US" sz="5400" dirty="0"/>
              <a:t>National Databank Regulations 2019</a:t>
            </a:r>
          </a:p>
          <a:p>
            <a:pPr>
              <a:buFont typeface="Wingdings" panose="05000000000000000000" pitchFamily="2" charset="2"/>
              <a:buChar char="§"/>
            </a:pPr>
            <a:r>
              <a:rPr lang="en-US" sz="5400" dirty="0"/>
              <a:t>E-Government Regulations 2015</a:t>
            </a:r>
          </a:p>
          <a:p>
            <a:pPr>
              <a:buFont typeface="Wingdings" panose="05000000000000000000" pitchFamily="2" charset="2"/>
              <a:buChar char="§"/>
            </a:pPr>
            <a:r>
              <a:rPr lang="en-US" sz="5400" dirty="0"/>
              <a:t>Electronic Transactions Regulations 2013</a:t>
            </a:r>
          </a:p>
          <a:p>
            <a:pPr>
              <a:buFont typeface="Wingdings" panose="05000000000000000000" pitchFamily="2" charset="2"/>
              <a:buChar char="§"/>
            </a:pPr>
            <a:r>
              <a:rPr lang="en-US" sz="5400" dirty="0"/>
              <a:t>National Payment Systems Act 2020</a:t>
            </a:r>
          </a:p>
          <a:p>
            <a:pPr>
              <a:buFont typeface="Wingdings" panose="05000000000000000000" pitchFamily="2" charset="2"/>
              <a:buChar char="§"/>
            </a:pPr>
            <a:r>
              <a:rPr lang="en-US" sz="5400" dirty="0"/>
              <a:t>The National Information Technology Authority-Uganda (NITA-U) Act 2009</a:t>
            </a:r>
          </a:p>
          <a:p>
            <a:pPr>
              <a:buFont typeface="Wingdings" panose="05000000000000000000" pitchFamily="2" charset="2"/>
              <a:buChar char="§"/>
            </a:pPr>
            <a:r>
              <a:rPr lang="en-US" sz="5400" dirty="0"/>
              <a:t>Electronic Signatures Act 2011</a:t>
            </a:r>
          </a:p>
          <a:p>
            <a:pPr>
              <a:buFont typeface="Wingdings" panose="05000000000000000000" pitchFamily="2" charset="2"/>
              <a:buChar char="§"/>
            </a:pPr>
            <a:r>
              <a:rPr lang="en-US" sz="5400" dirty="0"/>
              <a:t>Registration of Persons Act 2015</a:t>
            </a:r>
          </a:p>
          <a:p>
            <a:pPr>
              <a:buFont typeface="Wingdings" panose="05000000000000000000" pitchFamily="2" charset="2"/>
              <a:buChar char="§"/>
            </a:pPr>
            <a:r>
              <a:rPr lang="en-US" sz="5400" dirty="0"/>
              <a:t>Data Protection and Privacy Act 2019</a:t>
            </a:r>
          </a:p>
          <a:p>
            <a:pPr>
              <a:buFont typeface="Wingdings" panose="05000000000000000000" pitchFamily="2" charset="2"/>
              <a:buChar char="§"/>
            </a:pPr>
            <a:r>
              <a:rPr lang="en-US" sz="5400" dirty="0"/>
              <a:t>Communications Act 2013</a:t>
            </a:r>
          </a:p>
          <a:p>
            <a:endParaRPr lang="et-EE" dirty="0"/>
          </a:p>
        </p:txBody>
      </p:sp>
    </p:spTree>
    <p:extLst>
      <p:ext uri="{BB962C8B-B14F-4D97-AF65-F5344CB8AC3E}">
        <p14:creationId xmlns:p14="http://schemas.microsoft.com/office/powerpoint/2010/main" val="1431646742"/>
      </p:ext>
    </p:extLst>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2F9F3-A943-4155-9DCC-67CA0222D239}"/>
              </a:ext>
            </a:extLst>
          </p:cNvPr>
          <p:cNvSpPr>
            <a:spLocks noGrp="1"/>
          </p:cNvSpPr>
          <p:nvPr>
            <p:ph type="title"/>
          </p:nvPr>
        </p:nvSpPr>
        <p:spPr>
          <a:xfrm>
            <a:off x="660302" y="107576"/>
            <a:ext cx="23426919" cy="1676155"/>
          </a:xfrm>
        </p:spPr>
        <p:txBody>
          <a:bodyPr/>
          <a:lstStyle/>
          <a:p>
            <a:pPr lvl="1"/>
            <a:r>
              <a:rPr lang="en-GB" sz="11300" dirty="0">
                <a:latin typeface="Tahoma" panose="020B0604030504040204" pitchFamily="34" charset="0"/>
                <a:ea typeface="Tahoma" panose="020B0604030504040204" pitchFamily="34" charset="0"/>
                <a:cs typeface="Tahoma" panose="020B0604030504040204" pitchFamily="34" charset="0"/>
              </a:rPr>
              <a:t>Organisational Interoperability</a:t>
            </a:r>
            <a:endParaRPr lang="en-GB" sz="11300" noProof="0" dirty="0">
              <a:latin typeface="Tahoma" panose="020B0604030504040204" pitchFamily="34" charset="0"/>
              <a:ea typeface="Tahoma" panose="020B0604030504040204" pitchFamily="34" charset="0"/>
              <a:cs typeface="Tahoma" panose="020B0604030504040204" pitchFamily="34" charset="0"/>
            </a:endParaRPr>
          </a:p>
        </p:txBody>
      </p:sp>
      <p:sp>
        <p:nvSpPr>
          <p:cNvPr id="3" name="Text Placeholder 2">
            <a:extLst>
              <a:ext uri="{FF2B5EF4-FFF2-40B4-BE49-F238E27FC236}">
                <a16:creationId xmlns:a16="http://schemas.microsoft.com/office/drawing/2014/main" id="{30156568-88DF-4B13-8034-DCF234EA2D5B}"/>
              </a:ext>
            </a:extLst>
          </p:cNvPr>
          <p:cNvSpPr>
            <a:spLocks noGrp="1"/>
          </p:cNvSpPr>
          <p:nvPr>
            <p:ph type="body" sz="quarter" idx="32"/>
          </p:nvPr>
        </p:nvSpPr>
        <p:spPr/>
        <p:txBody>
          <a:bodyPr>
            <a:normAutofit lnSpcReduction="10000"/>
          </a:bodyPr>
          <a:lstStyle/>
          <a:p>
            <a:pPr marL="685800" indent="-685800" rtl="0" fontAlgn="base">
              <a:buFont typeface="Wingdings" panose="05000000000000000000" pitchFamily="2" charset="2"/>
              <a:buChar char="§"/>
            </a:pPr>
            <a:r>
              <a:rPr lang="en-GB" sz="4800" dirty="0"/>
              <a:t>Business Process Alignment: </a:t>
            </a:r>
          </a:p>
          <a:p>
            <a:pPr marL="1502410" lvl="1" indent="-685800" rtl="0" fontAlgn="base">
              <a:buFont typeface="Courier New" panose="02070309020205020404" pitchFamily="49" charset="0"/>
              <a:buChar char="o"/>
            </a:pPr>
            <a:r>
              <a:rPr lang="en-GB" sz="4800" dirty="0"/>
              <a:t>Administrations SHOULD document business processes using commonly accepted modelling techniques and </a:t>
            </a:r>
          </a:p>
          <a:p>
            <a:pPr marL="1502410" lvl="1" indent="-685800" rtl="0" fontAlgn="base">
              <a:buFont typeface="Courier New" panose="02070309020205020404" pitchFamily="49" charset="0"/>
              <a:buChar char="o"/>
            </a:pPr>
            <a:r>
              <a:rPr lang="en-GB" sz="4800" dirty="0"/>
              <a:t>agree on how these processes SHOULD be aligned to deliver an Ugandan public service</a:t>
            </a:r>
          </a:p>
          <a:p>
            <a:pPr marL="685800" indent="-685800" rtl="0" fontAlgn="base">
              <a:buFont typeface="Wingdings" panose="05000000000000000000" pitchFamily="2" charset="2"/>
              <a:buChar char="§"/>
            </a:pPr>
            <a:r>
              <a:rPr lang="en-US" sz="4800" dirty="0"/>
              <a:t>MDAs SHOULD document business processes using commonly accepted modelling techniques and agree on how these processes SHOULD be aligned to deliver a </a:t>
            </a:r>
            <a:r>
              <a:rPr lang="en-US" sz="4800" dirty="0" err="1"/>
              <a:t>GoU</a:t>
            </a:r>
            <a:r>
              <a:rPr lang="en-US" sz="4800" dirty="0"/>
              <a:t> public service</a:t>
            </a:r>
          </a:p>
          <a:p>
            <a:pPr marL="685800" indent="-685800" rtl="0" fontAlgn="base">
              <a:buFont typeface="Wingdings" panose="05000000000000000000" pitchFamily="2" charset="2"/>
              <a:buChar char="§"/>
            </a:pPr>
            <a:r>
              <a:rPr lang="en-US" sz="4800" dirty="0"/>
              <a:t>Administrations SHOULD clarify and formalize </a:t>
            </a:r>
            <a:r>
              <a:rPr lang="en-US" sz="4800" dirty="0" err="1"/>
              <a:t>organisational</a:t>
            </a:r>
            <a:r>
              <a:rPr lang="en-US" sz="4800" dirty="0"/>
              <a:t> relationships for establishing and operating public services</a:t>
            </a:r>
            <a:endParaRPr lang="en-GB" sz="4800" noProof="0" dirty="0"/>
          </a:p>
        </p:txBody>
      </p:sp>
    </p:spTree>
    <p:extLst>
      <p:ext uri="{BB962C8B-B14F-4D97-AF65-F5344CB8AC3E}">
        <p14:creationId xmlns:p14="http://schemas.microsoft.com/office/powerpoint/2010/main" val="4274664771"/>
      </p:ext>
    </p:extLst>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2F9F3-A943-4155-9DCC-67CA0222D239}"/>
              </a:ext>
            </a:extLst>
          </p:cNvPr>
          <p:cNvSpPr>
            <a:spLocks noGrp="1"/>
          </p:cNvSpPr>
          <p:nvPr>
            <p:ph type="title"/>
          </p:nvPr>
        </p:nvSpPr>
        <p:spPr/>
        <p:txBody>
          <a:bodyPr/>
          <a:lstStyle/>
          <a:p>
            <a:r>
              <a:rPr lang="en-GB" dirty="0"/>
              <a:t>Semantic Interoperability</a:t>
            </a:r>
            <a:endParaRPr lang="en-GB" sz="9600" dirty="0"/>
          </a:p>
        </p:txBody>
      </p:sp>
      <p:sp>
        <p:nvSpPr>
          <p:cNvPr id="3" name="Text Placeholder 2">
            <a:extLst>
              <a:ext uri="{FF2B5EF4-FFF2-40B4-BE49-F238E27FC236}">
                <a16:creationId xmlns:a16="http://schemas.microsoft.com/office/drawing/2014/main" id="{30156568-88DF-4B13-8034-DCF234EA2D5B}"/>
              </a:ext>
            </a:extLst>
          </p:cNvPr>
          <p:cNvSpPr>
            <a:spLocks noGrp="1"/>
          </p:cNvSpPr>
          <p:nvPr>
            <p:ph type="body" sz="quarter" idx="32"/>
          </p:nvPr>
        </p:nvSpPr>
        <p:spPr>
          <a:xfrm>
            <a:off x="622129" y="2223247"/>
            <a:ext cx="23139742" cy="11259671"/>
          </a:xfrm>
        </p:spPr>
        <p:txBody>
          <a:bodyPr>
            <a:normAutofit fontScale="47500" lnSpcReduction="20000"/>
          </a:bodyPr>
          <a:lstStyle/>
          <a:p>
            <a:pPr marL="1143000" indent="-1143000" rtl="0" fontAlgn="base">
              <a:buFont typeface="Wingdings" panose="05000000000000000000" pitchFamily="2" charset="2"/>
              <a:buChar char="§"/>
            </a:pPr>
            <a:r>
              <a:rPr lang="en-US" sz="10100" dirty="0"/>
              <a:t>MDAs SHOULD perceive data and information as a public asset that SHOULD be appropriately generated, collected, managed, shared, protected, and preserved</a:t>
            </a:r>
          </a:p>
          <a:p>
            <a:pPr marL="1143000" indent="-1143000" rtl="0" fontAlgn="base">
              <a:buFont typeface="Wingdings" panose="05000000000000000000" pitchFamily="2" charset="2"/>
              <a:buChar char="§"/>
            </a:pPr>
            <a:r>
              <a:rPr lang="en-US" sz="10100" dirty="0"/>
              <a:t>An information management strategy SHOULD put in place at the highest possible level to avoid fragmentation and duplication. Management of metadata, master data and reference data SHOULD be prioritized</a:t>
            </a:r>
          </a:p>
          <a:p>
            <a:pPr marL="1143000" indent="-1143000" rtl="0" fontAlgn="base">
              <a:buFont typeface="Wingdings" panose="05000000000000000000" pitchFamily="2" charset="2"/>
              <a:buChar char="§"/>
            </a:pPr>
            <a:r>
              <a:rPr lang="en-US" sz="10100" dirty="0"/>
              <a:t>All objects in government information systems MUST have a specified single identifier. All information systems MUST use the same identifier</a:t>
            </a:r>
          </a:p>
          <a:p>
            <a:pPr marL="1143000" indent="-1143000" rtl="0" fontAlgn="base">
              <a:buFont typeface="Wingdings" panose="05000000000000000000" pitchFamily="2" charset="2"/>
              <a:buChar char="§"/>
            </a:pPr>
            <a:r>
              <a:rPr lang="en-US" sz="10100" dirty="0"/>
              <a:t>The same data in all information systems MUST be coded by using standard classification. All classifications MUST be published in the catalogue of semantic assets</a:t>
            </a:r>
          </a:p>
          <a:p>
            <a:pPr marL="1143000" indent="-1143000" rtl="0" fontAlgn="base">
              <a:buFont typeface="Wingdings" panose="05000000000000000000" pitchFamily="2" charset="2"/>
              <a:buChar char="§"/>
            </a:pPr>
            <a:r>
              <a:rPr lang="en-US" sz="10100" dirty="0"/>
              <a:t>All address objects MUST be described by a uniform and unambiguous set of data</a:t>
            </a:r>
          </a:p>
          <a:p>
            <a:pPr marL="1143000" indent="-1143000" rtl="0" fontAlgn="base">
              <a:buFont typeface="Wingdings" panose="05000000000000000000" pitchFamily="2" charset="2"/>
              <a:buChar char="§"/>
            </a:pPr>
            <a:r>
              <a:rPr lang="en-US" sz="10100" dirty="0"/>
              <a:t>Data standards SHALL be established and maintenance by owners of base registries and SHALL be published in the catalogue of information systems. Other MDAs SHALL be following these standards</a:t>
            </a:r>
            <a:endParaRPr lang="en-GB" sz="10100" dirty="0"/>
          </a:p>
          <a:p>
            <a:pPr marL="571500" rtl="0" fontAlgn="base">
              <a:buFont typeface="Wingdings" panose="05000000000000000000" pitchFamily="2" charset="2"/>
              <a:buChar char="v"/>
            </a:pPr>
            <a:endParaRPr lang="en-GB" sz="6600" noProof="0" dirty="0"/>
          </a:p>
        </p:txBody>
      </p:sp>
    </p:spTree>
    <p:extLst>
      <p:ext uri="{BB962C8B-B14F-4D97-AF65-F5344CB8AC3E}">
        <p14:creationId xmlns:p14="http://schemas.microsoft.com/office/powerpoint/2010/main" val="3412428558"/>
      </p:ext>
    </p:extLst>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0FC042-20A4-4D24-98E4-869773E00DD8}"/>
              </a:ext>
            </a:extLst>
          </p:cNvPr>
          <p:cNvSpPr>
            <a:spLocks noGrp="1"/>
          </p:cNvSpPr>
          <p:nvPr>
            <p:ph type="title"/>
          </p:nvPr>
        </p:nvSpPr>
        <p:spPr/>
        <p:txBody>
          <a:bodyPr/>
          <a:lstStyle/>
          <a:p>
            <a:r>
              <a:rPr lang="en-US" dirty="0"/>
              <a:t>Technical Interoperability</a:t>
            </a:r>
            <a:endParaRPr lang="et-EE" dirty="0"/>
          </a:p>
        </p:txBody>
      </p:sp>
      <p:sp>
        <p:nvSpPr>
          <p:cNvPr id="3" name="Text Placeholder 2">
            <a:extLst>
              <a:ext uri="{FF2B5EF4-FFF2-40B4-BE49-F238E27FC236}">
                <a16:creationId xmlns:a16="http://schemas.microsoft.com/office/drawing/2014/main" id="{00241494-7BD8-4478-BC1D-0CBAA3D17FDF}"/>
              </a:ext>
            </a:extLst>
          </p:cNvPr>
          <p:cNvSpPr>
            <a:spLocks noGrp="1"/>
          </p:cNvSpPr>
          <p:nvPr>
            <p:ph type="body" sz="quarter" idx="32"/>
          </p:nvPr>
        </p:nvSpPr>
        <p:spPr>
          <a:xfrm>
            <a:off x="622129" y="2330824"/>
            <a:ext cx="23139742" cy="11026588"/>
          </a:xfrm>
        </p:spPr>
        <p:txBody>
          <a:bodyPr>
            <a:normAutofit/>
          </a:bodyPr>
          <a:lstStyle/>
          <a:p>
            <a:pPr marL="685800" indent="-685800">
              <a:buFont typeface="Wingdings" panose="05000000000000000000" pitchFamily="2" charset="2"/>
              <a:buChar char="§"/>
            </a:pPr>
            <a:r>
              <a:rPr lang="en-US" sz="5400" dirty="0"/>
              <a:t>MDAs SHOULD use open specifications, where available, to ensure technical interoperability when establishing public services</a:t>
            </a:r>
          </a:p>
          <a:p>
            <a:pPr marL="685800" indent="-685800">
              <a:buFont typeface="Wingdings" panose="05000000000000000000" pitchFamily="2" charset="2"/>
              <a:buChar char="§"/>
            </a:pPr>
            <a:r>
              <a:rPr lang="en-US" sz="5400" dirty="0"/>
              <a:t>Technical solutions of MDAs MUST support fulfilling the once only principle</a:t>
            </a:r>
          </a:p>
          <a:p>
            <a:pPr marL="685800" indent="-685800">
              <a:buFont typeface="Wingdings" panose="05000000000000000000" pitchFamily="2" charset="2"/>
              <a:buChar char="§"/>
            </a:pPr>
            <a:r>
              <a:rPr lang="en-US" sz="5400" dirty="0"/>
              <a:t>Technical solutions MUST</a:t>
            </a:r>
            <a:r>
              <a:rPr lang="et-EE" sz="5400" dirty="0"/>
              <a:t> </a:t>
            </a:r>
            <a:r>
              <a:rPr lang="en-US" sz="5400" dirty="0"/>
              <a:t>support service-</a:t>
            </a:r>
            <a:r>
              <a:rPr lang="en-US" sz="5400" dirty="0" err="1"/>
              <a:t>centred</a:t>
            </a:r>
            <a:r>
              <a:rPr lang="en-US" sz="5400" dirty="0"/>
              <a:t> approach</a:t>
            </a:r>
          </a:p>
          <a:p>
            <a:pPr marL="685800" indent="-685800">
              <a:buFont typeface="Wingdings" panose="05000000000000000000" pitchFamily="2" charset="2"/>
              <a:buChar char="§"/>
            </a:pPr>
            <a:r>
              <a:rPr lang="en-US" sz="5400" dirty="0"/>
              <a:t>Administrations SHOULD separate front-end and back-end systems</a:t>
            </a:r>
          </a:p>
          <a:p>
            <a:pPr marL="685800" indent="-685800">
              <a:buFont typeface="Wingdings" panose="05000000000000000000" pitchFamily="2" charset="2"/>
              <a:buChar char="§"/>
            </a:pPr>
            <a:r>
              <a:rPr lang="en-US" sz="5400" dirty="0"/>
              <a:t>MDAs SHALL use common infrastructure services established and administrated by NITA-U</a:t>
            </a:r>
          </a:p>
          <a:p>
            <a:pPr marL="685800" indent="-685800">
              <a:buFont typeface="Wingdings" panose="05000000000000000000" pitchFamily="2" charset="2"/>
              <a:buChar char="§"/>
            </a:pPr>
            <a:r>
              <a:rPr lang="en-US" sz="5400" dirty="0"/>
              <a:t>Service oriented architecture MUST be followed by MDAs</a:t>
            </a:r>
          </a:p>
          <a:p>
            <a:pPr marL="685800" indent="-685800">
              <a:buFont typeface="Wingdings" panose="05000000000000000000" pitchFamily="2" charset="2"/>
              <a:buChar char="§"/>
            </a:pPr>
            <a:r>
              <a:rPr lang="en-US" sz="5400" dirty="0"/>
              <a:t>MDAs SHALL be able to aggregate data services</a:t>
            </a:r>
          </a:p>
          <a:p>
            <a:pPr marL="685800" indent="-685800">
              <a:buFont typeface="Wingdings" panose="05000000000000000000" pitchFamily="2" charset="2"/>
              <a:buChar char="§"/>
            </a:pPr>
            <a:r>
              <a:rPr lang="en-US" sz="5400" dirty="0"/>
              <a:t>Critical solutions SHOULD be hosted in a </a:t>
            </a:r>
            <a:r>
              <a:rPr lang="en-US" sz="5400" dirty="0" err="1"/>
              <a:t>centralised</a:t>
            </a:r>
            <a:r>
              <a:rPr lang="en-US" sz="5400" dirty="0"/>
              <a:t> cloud data </a:t>
            </a:r>
            <a:r>
              <a:rPr lang="en-US" sz="5400" dirty="0" err="1"/>
              <a:t>centre</a:t>
            </a:r>
            <a:endParaRPr lang="et-EE" sz="5400" dirty="0"/>
          </a:p>
        </p:txBody>
      </p:sp>
    </p:spTree>
    <p:extLst>
      <p:ext uri="{BB962C8B-B14F-4D97-AF65-F5344CB8AC3E}">
        <p14:creationId xmlns:p14="http://schemas.microsoft.com/office/powerpoint/2010/main" val="1785263673"/>
      </p:ext>
    </p:extLst>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7203" y="1810871"/>
            <a:ext cx="22998208" cy="7399832"/>
          </a:xfrm>
        </p:spPr>
        <p:txBody>
          <a:bodyPr/>
          <a:lstStyle/>
          <a:p>
            <a:r>
              <a:rPr lang="en-US" sz="14300" noProof="0" dirty="0"/>
              <a:t>Conceptual Model for Integrated Public Services Provision</a:t>
            </a:r>
            <a:endParaRPr lang="en-GB" sz="14300" noProof="0" dirty="0"/>
          </a:p>
        </p:txBody>
      </p:sp>
    </p:spTree>
    <p:extLst>
      <p:ext uri="{BB962C8B-B14F-4D97-AF65-F5344CB8AC3E}">
        <p14:creationId xmlns:p14="http://schemas.microsoft.com/office/powerpoint/2010/main" val="1976335694"/>
      </p:ext>
    </p:extLst>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2F9F3-A943-4155-9DCC-67CA0222D239}"/>
              </a:ext>
            </a:extLst>
          </p:cNvPr>
          <p:cNvSpPr>
            <a:spLocks noGrp="1"/>
          </p:cNvSpPr>
          <p:nvPr>
            <p:ph type="title"/>
          </p:nvPr>
        </p:nvSpPr>
        <p:spPr>
          <a:xfrm>
            <a:off x="660302" y="107576"/>
            <a:ext cx="20908781" cy="1676155"/>
          </a:xfrm>
        </p:spPr>
        <p:txBody>
          <a:bodyPr anchor="b">
            <a:normAutofit/>
          </a:bodyPr>
          <a:lstStyle/>
          <a:p>
            <a:pPr lvl="1"/>
            <a:r>
              <a:rPr lang="en-GB" sz="11300" dirty="0">
                <a:solidFill>
                  <a:schemeClr val="tx1"/>
                </a:solidFill>
              </a:rPr>
              <a:t>Conceptual Model</a:t>
            </a:r>
            <a:endParaRPr lang="en-GB" sz="11300" noProof="0" dirty="0">
              <a:solidFill>
                <a:schemeClr val="tx1"/>
              </a:solidFill>
            </a:endParaRPr>
          </a:p>
        </p:txBody>
      </p:sp>
      <p:sp>
        <p:nvSpPr>
          <p:cNvPr id="43" name="Text Placeholder 3">
            <a:extLst>
              <a:ext uri="{FF2B5EF4-FFF2-40B4-BE49-F238E27FC236}">
                <a16:creationId xmlns:a16="http://schemas.microsoft.com/office/drawing/2014/main" id="{2C83354A-436A-4BEF-9983-968C5C9E598E}"/>
              </a:ext>
            </a:extLst>
          </p:cNvPr>
          <p:cNvSpPr>
            <a:spLocks noGrp="1"/>
          </p:cNvSpPr>
          <p:nvPr>
            <p:ph type="body" sz="quarter" idx="32"/>
          </p:nvPr>
        </p:nvSpPr>
        <p:spPr>
          <a:xfrm>
            <a:off x="865018" y="3494191"/>
            <a:ext cx="8995934" cy="7683326"/>
          </a:xfrm>
        </p:spPr>
        <p:txBody>
          <a:bodyPr anchor="t">
            <a:normAutofit/>
          </a:bodyPr>
          <a:lstStyle/>
          <a:p>
            <a:pPr marL="857250" indent="-857250"/>
            <a:r>
              <a:rPr lang="en-GB" dirty="0"/>
              <a:t>MDA’s SHOULD use the conceptual model</a:t>
            </a:r>
          </a:p>
          <a:p>
            <a:pPr marL="857250" indent="-857250"/>
            <a:r>
              <a:rPr lang="en-GB" dirty="0"/>
              <a:t>Model is relevant to all governmental levels: local, government bodies, ministerial, national. </a:t>
            </a:r>
          </a:p>
        </p:txBody>
      </p:sp>
      <p:pic>
        <p:nvPicPr>
          <p:cNvPr id="6" name="Picture 5" descr="Graphical user interface, diagram&#10;&#10;Description automatically generated">
            <a:extLst>
              <a:ext uri="{FF2B5EF4-FFF2-40B4-BE49-F238E27FC236}">
                <a16:creationId xmlns:a16="http://schemas.microsoft.com/office/drawing/2014/main" id="{33229CB0-CF08-4633-8D64-141088F6C2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1603" y="4307627"/>
            <a:ext cx="14116088" cy="6917611"/>
          </a:xfrm>
          <a:prstGeom prst="rect">
            <a:avLst/>
          </a:prstGeom>
        </p:spPr>
      </p:pic>
    </p:spTree>
    <p:extLst>
      <p:ext uri="{BB962C8B-B14F-4D97-AF65-F5344CB8AC3E}">
        <p14:creationId xmlns:p14="http://schemas.microsoft.com/office/powerpoint/2010/main" val="3675734085"/>
      </p:ext>
    </p:extLst>
  </p:cSld>
  <p:clrMapOvr>
    <a:masterClrMapping/>
  </p:clrMapOvr>
  <p:transition spd="med"/>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2F9F3-A943-4155-9DCC-67CA0222D239}"/>
              </a:ext>
            </a:extLst>
          </p:cNvPr>
          <p:cNvSpPr>
            <a:spLocks noGrp="1"/>
          </p:cNvSpPr>
          <p:nvPr>
            <p:ph type="title"/>
          </p:nvPr>
        </p:nvSpPr>
        <p:spPr>
          <a:xfrm>
            <a:off x="660302" y="107576"/>
            <a:ext cx="23472686" cy="1676155"/>
          </a:xfrm>
        </p:spPr>
        <p:txBody>
          <a:bodyPr anchor="b">
            <a:noAutofit/>
          </a:bodyPr>
          <a:lstStyle/>
          <a:p>
            <a:r>
              <a:rPr lang="en-GB" sz="8000" dirty="0"/>
              <a:t>Interconnecting loosely coupled components</a:t>
            </a:r>
          </a:p>
        </p:txBody>
      </p:sp>
      <p:sp>
        <p:nvSpPr>
          <p:cNvPr id="3" name="Text Placeholder 2">
            <a:extLst>
              <a:ext uri="{FF2B5EF4-FFF2-40B4-BE49-F238E27FC236}">
                <a16:creationId xmlns:a16="http://schemas.microsoft.com/office/drawing/2014/main" id="{30156568-88DF-4B13-8034-DCF234EA2D5B}"/>
              </a:ext>
            </a:extLst>
          </p:cNvPr>
          <p:cNvSpPr>
            <a:spLocks noGrp="1"/>
          </p:cNvSpPr>
          <p:nvPr>
            <p:ph type="body" sz="quarter" idx="32"/>
          </p:nvPr>
        </p:nvSpPr>
        <p:spPr/>
        <p:txBody>
          <a:bodyPr anchor="t">
            <a:normAutofit/>
          </a:bodyPr>
          <a:lstStyle/>
          <a:p>
            <a:pPr marL="685800" indent="-685800" rtl="0" fontAlgn="base">
              <a:lnSpc>
                <a:spcPct val="90000"/>
              </a:lnSpc>
              <a:buFont typeface="Wingdings" panose="05000000000000000000" pitchFamily="2" charset="2"/>
              <a:buChar char="§"/>
            </a:pPr>
            <a:r>
              <a:rPr lang="en-US" sz="5600" dirty="0"/>
              <a:t>MDAs SHOULD use the </a:t>
            </a:r>
            <a:r>
              <a:rPr lang="en-US" sz="5600" b="1" dirty="0"/>
              <a:t>conceptual model </a:t>
            </a:r>
            <a:r>
              <a:rPr lang="en-US" sz="5600" dirty="0"/>
              <a:t>for public services to design new services or reengineer existing ones and reuse, whenever possible, existing service and data components</a:t>
            </a:r>
            <a:endParaRPr lang="en-GB" sz="5600" dirty="0"/>
          </a:p>
          <a:p>
            <a:pPr marL="685800" indent="-685800" rtl="0" fontAlgn="base">
              <a:lnSpc>
                <a:spcPct val="90000"/>
              </a:lnSpc>
              <a:buFont typeface="Wingdings" panose="05000000000000000000" pitchFamily="2" charset="2"/>
              <a:buChar char="§"/>
            </a:pPr>
            <a:endParaRPr lang="en-GB" sz="5600" dirty="0"/>
          </a:p>
          <a:p>
            <a:pPr marL="685800" indent="-685800" rtl="0" fontAlgn="base">
              <a:lnSpc>
                <a:spcPct val="90000"/>
              </a:lnSpc>
              <a:buFont typeface="Wingdings" panose="05000000000000000000" pitchFamily="2" charset="2"/>
              <a:buChar char="§"/>
            </a:pPr>
            <a:r>
              <a:rPr lang="en-US" sz="5600" dirty="0" err="1"/>
              <a:t>GoU</a:t>
            </a:r>
            <a:r>
              <a:rPr lang="en-US" sz="5600" dirty="0"/>
              <a:t> MUST decide on a </a:t>
            </a:r>
            <a:r>
              <a:rPr lang="en-US" sz="5600" b="1" dirty="0"/>
              <a:t>common scheme </a:t>
            </a:r>
            <a:r>
              <a:rPr lang="en-US" sz="5600" dirty="0"/>
              <a:t>for interconnecting loosely coupled service components and put in place and maintain the necessary infrastructure for establishing and maintaining public services at the state level</a:t>
            </a:r>
            <a:endParaRPr lang="en-GB" sz="5600" dirty="0"/>
          </a:p>
          <a:p>
            <a:pPr marL="571500" rtl="0" fontAlgn="base">
              <a:lnSpc>
                <a:spcPct val="90000"/>
              </a:lnSpc>
              <a:buFont typeface="Wingdings" panose="05000000000000000000" pitchFamily="2" charset="2"/>
              <a:buChar char="v"/>
            </a:pPr>
            <a:endParaRPr lang="en-GB" sz="3100" noProof="0" dirty="0"/>
          </a:p>
        </p:txBody>
      </p:sp>
    </p:spTree>
    <p:extLst>
      <p:ext uri="{BB962C8B-B14F-4D97-AF65-F5344CB8AC3E}">
        <p14:creationId xmlns:p14="http://schemas.microsoft.com/office/powerpoint/2010/main" val="3829781195"/>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Placeholder 8" descr="Diagram&#10;&#10;Description automatically generated">
            <a:extLst>
              <a:ext uri="{FF2B5EF4-FFF2-40B4-BE49-F238E27FC236}">
                <a16:creationId xmlns:a16="http://schemas.microsoft.com/office/drawing/2014/main" id="{A2E01E67-A782-40E6-B2A7-4A05AFACE693}"/>
              </a:ext>
            </a:extLst>
          </p:cNvPr>
          <p:cNvPicPr>
            <a:picLocks noGrp="1" noChangeAspect="1"/>
          </p:cNvPicPr>
          <p:nvPr>
            <p:ph type="pic" sz="quarter" idx="33"/>
          </p:nvPr>
        </p:nvPicPr>
        <p:blipFill rotWithShape="1">
          <a:blip r:embed="rId3">
            <a:extLst>
              <a:ext uri="{28A0092B-C50C-407E-A947-70E740481C1C}">
                <a14:useLocalDpi xmlns:a14="http://schemas.microsoft.com/office/drawing/2010/main" val="0"/>
              </a:ext>
            </a:extLst>
          </a:blip>
          <a:srcRect t="8557" b="8557"/>
          <a:stretch/>
        </p:blipFill>
        <p:spPr/>
      </p:pic>
      <p:sp>
        <p:nvSpPr>
          <p:cNvPr id="2" name="Title 1">
            <a:extLst>
              <a:ext uri="{FF2B5EF4-FFF2-40B4-BE49-F238E27FC236}">
                <a16:creationId xmlns:a16="http://schemas.microsoft.com/office/drawing/2014/main" id="{8F58162E-717E-4827-BA20-ADF7CEF6DEB6}"/>
              </a:ext>
            </a:extLst>
          </p:cNvPr>
          <p:cNvSpPr>
            <a:spLocks noGrp="1"/>
          </p:cNvSpPr>
          <p:nvPr>
            <p:ph type="title"/>
          </p:nvPr>
        </p:nvSpPr>
        <p:spPr>
          <a:xfrm>
            <a:off x="660302" y="107576"/>
            <a:ext cx="23723698" cy="1676155"/>
          </a:xfrm>
        </p:spPr>
        <p:txBody>
          <a:bodyPr/>
          <a:lstStyle/>
          <a:p>
            <a:r>
              <a:rPr lang="en-GB" sz="8800" noProof="0" dirty="0"/>
              <a:t>Interoperability = strategy of architecture</a:t>
            </a:r>
          </a:p>
        </p:txBody>
      </p:sp>
      <p:sp>
        <p:nvSpPr>
          <p:cNvPr id="4" name="Text Placeholder 3">
            <a:extLst>
              <a:ext uri="{FF2B5EF4-FFF2-40B4-BE49-F238E27FC236}">
                <a16:creationId xmlns:a16="http://schemas.microsoft.com/office/drawing/2014/main" id="{CBF3F48E-8363-4696-B040-68B38A482D6F}"/>
              </a:ext>
            </a:extLst>
          </p:cNvPr>
          <p:cNvSpPr>
            <a:spLocks noGrp="1"/>
          </p:cNvSpPr>
          <p:nvPr>
            <p:ph type="body" sz="quarter" idx="32"/>
          </p:nvPr>
        </p:nvSpPr>
        <p:spPr/>
        <p:txBody>
          <a:bodyPr>
            <a:normAutofit/>
          </a:bodyPr>
          <a:lstStyle/>
          <a:p>
            <a:pPr marL="0" indent="0">
              <a:buNone/>
            </a:pPr>
            <a:r>
              <a:rPr lang="en-GB" b="1" noProof="0" dirty="0"/>
              <a:t>Interoperability </a:t>
            </a:r>
            <a:r>
              <a:rPr lang="en-GB" noProof="0" dirty="0"/>
              <a:t>is the ability of organisations to interact towards mutually beneficial goals, involving the sharing of information and knowledge between these organisations, through the business processes they support, by means of the exchange of data between their ICT systems</a:t>
            </a:r>
          </a:p>
          <a:p>
            <a:endParaRPr lang="en-GB" sz="3200" noProof="0" dirty="0"/>
          </a:p>
        </p:txBody>
      </p:sp>
    </p:spTree>
    <p:extLst>
      <p:ext uri="{BB962C8B-B14F-4D97-AF65-F5344CB8AC3E}">
        <p14:creationId xmlns:p14="http://schemas.microsoft.com/office/powerpoint/2010/main" val="3187096278"/>
      </p:ext>
    </p:extLst>
  </p:cSld>
  <p:clrMapOvr>
    <a:masterClrMapping/>
  </p:clrMapOvr>
  <p:transition spd="med"/>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2F9F3-A943-4155-9DCC-67CA0222D239}"/>
              </a:ext>
            </a:extLst>
          </p:cNvPr>
          <p:cNvSpPr>
            <a:spLocks noGrp="1"/>
          </p:cNvSpPr>
          <p:nvPr>
            <p:ph type="title"/>
          </p:nvPr>
        </p:nvSpPr>
        <p:spPr/>
        <p:txBody>
          <a:bodyPr/>
          <a:lstStyle/>
          <a:p>
            <a:r>
              <a:rPr lang="en-GB" sz="8800" dirty="0"/>
              <a:t>Base Registries</a:t>
            </a:r>
          </a:p>
        </p:txBody>
      </p:sp>
      <p:sp>
        <p:nvSpPr>
          <p:cNvPr id="3" name="Text Placeholder 2">
            <a:extLst>
              <a:ext uri="{FF2B5EF4-FFF2-40B4-BE49-F238E27FC236}">
                <a16:creationId xmlns:a16="http://schemas.microsoft.com/office/drawing/2014/main" id="{30156568-88DF-4B13-8034-DCF234EA2D5B}"/>
              </a:ext>
            </a:extLst>
          </p:cNvPr>
          <p:cNvSpPr>
            <a:spLocks noGrp="1"/>
          </p:cNvSpPr>
          <p:nvPr>
            <p:ph type="body" sz="quarter" idx="32"/>
          </p:nvPr>
        </p:nvSpPr>
        <p:spPr>
          <a:xfrm>
            <a:off x="622129" y="2474260"/>
            <a:ext cx="23139742" cy="10255622"/>
          </a:xfrm>
        </p:spPr>
        <p:txBody>
          <a:bodyPr>
            <a:normAutofit fontScale="62500" lnSpcReduction="20000"/>
          </a:bodyPr>
          <a:lstStyle/>
          <a:p>
            <a:pPr marL="857250" indent="-857250" rtl="0" fontAlgn="base">
              <a:buFont typeface="Wingdings" panose="05000000000000000000" pitchFamily="2" charset="2"/>
              <a:buChar char="§"/>
            </a:pPr>
            <a:r>
              <a:rPr lang="en-US" sz="7100" dirty="0"/>
              <a:t>MDAs SHALL make authoritative sources of information available to others while implementing access and control mechanisms to ensure security and privacy in accordance with the relevant legislation   </a:t>
            </a:r>
          </a:p>
          <a:p>
            <a:pPr marL="857250" indent="-857250" rtl="0" fontAlgn="base">
              <a:buFont typeface="Wingdings" panose="05000000000000000000" pitchFamily="2" charset="2"/>
              <a:buChar char="§"/>
            </a:pPr>
            <a:endParaRPr lang="en-US" sz="7100" dirty="0"/>
          </a:p>
          <a:p>
            <a:pPr marL="857250" indent="-857250" rtl="0" fontAlgn="base">
              <a:buFont typeface="Wingdings" panose="05000000000000000000" pitchFamily="2" charset="2"/>
              <a:buChar char="§"/>
            </a:pPr>
            <a:r>
              <a:rPr lang="en-US" sz="7100" dirty="0"/>
              <a:t>MDAs SHALL develop interfaces with base registries and authoritative sources of information, publish the semantic and technical means and documentation needed for others to connect and reuse available information  </a:t>
            </a:r>
          </a:p>
          <a:p>
            <a:pPr marL="857250" indent="-857250" rtl="0" fontAlgn="base">
              <a:buFont typeface="Wingdings" panose="05000000000000000000" pitchFamily="2" charset="2"/>
              <a:buChar char="§"/>
            </a:pPr>
            <a:endParaRPr lang="en-US" sz="7100" dirty="0"/>
          </a:p>
          <a:p>
            <a:pPr marL="857250" indent="-857250" rtl="0" fontAlgn="base">
              <a:buFont typeface="Wingdings" panose="05000000000000000000" pitchFamily="2" charset="2"/>
              <a:buChar char="§"/>
            </a:pPr>
            <a:r>
              <a:rPr lang="en-US" sz="7100" dirty="0"/>
              <a:t>MDAs SHALL match each base registry with appropriate metadata including the description of its content, service assurance and responsibilities, the type of master data it keeps, conditions of access and the relevant </a:t>
            </a:r>
            <a:r>
              <a:rPr lang="en-US" sz="7100" dirty="0" err="1"/>
              <a:t>licences</a:t>
            </a:r>
            <a:r>
              <a:rPr lang="en-US" sz="7100" dirty="0"/>
              <a:t>, terminology, a glossary, and information about any master data it uses from other base registries </a:t>
            </a:r>
          </a:p>
          <a:p>
            <a:pPr marL="857250" indent="-857250" rtl="0" fontAlgn="base">
              <a:buFont typeface="Wingdings" panose="05000000000000000000" pitchFamily="2" charset="2"/>
              <a:buChar char="§"/>
            </a:pPr>
            <a:endParaRPr lang="en-US" sz="7100" dirty="0"/>
          </a:p>
          <a:p>
            <a:pPr marL="857250" indent="-857250" rtl="0" fontAlgn="base">
              <a:buFont typeface="Wingdings" panose="05000000000000000000" pitchFamily="2" charset="2"/>
              <a:buChar char="§"/>
            </a:pPr>
            <a:r>
              <a:rPr lang="en-US" sz="7100" dirty="0"/>
              <a:t>MDAs SHALL create and follow data quality assurance plans for base registries and related master data</a:t>
            </a:r>
          </a:p>
        </p:txBody>
      </p:sp>
    </p:spTree>
    <p:extLst>
      <p:ext uri="{BB962C8B-B14F-4D97-AF65-F5344CB8AC3E}">
        <p14:creationId xmlns:p14="http://schemas.microsoft.com/office/powerpoint/2010/main" val="2935693547"/>
      </p:ext>
    </p:extLst>
  </p:cSld>
  <p:clrMapOvr>
    <a:masterClrMapping/>
  </p:clrMapOvr>
  <p:transition spd="med"/>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95327-E7DF-4AC4-8DCA-ABDD51F50FC1}"/>
              </a:ext>
            </a:extLst>
          </p:cNvPr>
          <p:cNvSpPr>
            <a:spLocks noGrp="1"/>
          </p:cNvSpPr>
          <p:nvPr>
            <p:ph type="title"/>
          </p:nvPr>
        </p:nvSpPr>
        <p:spPr/>
        <p:txBody>
          <a:bodyPr/>
          <a:lstStyle/>
          <a:p>
            <a:r>
              <a:rPr lang="en-US" dirty="0"/>
              <a:t>Open Data</a:t>
            </a:r>
            <a:endParaRPr lang="et-EE" dirty="0"/>
          </a:p>
        </p:txBody>
      </p:sp>
      <p:sp>
        <p:nvSpPr>
          <p:cNvPr id="3" name="Text Placeholder 2">
            <a:extLst>
              <a:ext uri="{FF2B5EF4-FFF2-40B4-BE49-F238E27FC236}">
                <a16:creationId xmlns:a16="http://schemas.microsoft.com/office/drawing/2014/main" id="{6CAD49C1-CE09-4FFF-A42F-B2118EB64CE3}"/>
              </a:ext>
            </a:extLst>
          </p:cNvPr>
          <p:cNvSpPr>
            <a:spLocks noGrp="1"/>
          </p:cNvSpPr>
          <p:nvPr>
            <p:ph type="body" sz="quarter" idx="32"/>
          </p:nvPr>
        </p:nvSpPr>
        <p:spPr>
          <a:xfrm>
            <a:off x="622129" y="2545976"/>
            <a:ext cx="23139742" cy="10470776"/>
          </a:xfrm>
        </p:spPr>
        <p:txBody>
          <a:bodyPr>
            <a:normAutofit lnSpcReduction="10000"/>
          </a:bodyPr>
          <a:lstStyle/>
          <a:p>
            <a:pPr marL="571500">
              <a:buFont typeface="Wingdings" panose="05000000000000000000" pitchFamily="2" charset="2"/>
              <a:buChar char="§"/>
            </a:pPr>
            <a:r>
              <a:rPr lang="en-US" sz="4800" dirty="0"/>
              <a:t>MDAs SHOULD establish procedures and processes to integrate the opening of data in their common business processes, working routines, and in the development of new information systems</a:t>
            </a:r>
          </a:p>
          <a:p>
            <a:pPr marL="571500">
              <a:buFont typeface="Wingdings" panose="05000000000000000000" pitchFamily="2" charset="2"/>
              <a:buChar char="§"/>
            </a:pPr>
            <a:endParaRPr lang="en-US" sz="4800" dirty="0"/>
          </a:p>
          <a:p>
            <a:pPr marL="571500">
              <a:buFont typeface="Wingdings" panose="05000000000000000000" pitchFamily="2" charset="2"/>
              <a:buChar char="§"/>
            </a:pPr>
            <a:r>
              <a:rPr lang="en-US" sz="4800" dirty="0"/>
              <a:t>MDAs SHALL publish open data in machine-readable, non-proprietary formats. They SHALL ensure that open data is accompanied by high quality, machine-readable metadata in non-proprietary formats, including a description of their content, the way data is collected and its level of quality and the </a:t>
            </a:r>
            <a:r>
              <a:rPr lang="en-US" sz="4800" dirty="0" err="1"/>
              <a:t>licence</a:t>
            </a:r>
            <a:r>
              <a:rPr lang="en-US" sz="4800" dirty="0"/>
              <a:t> terms under which it is made available. The use of common vocabularies for expressing metadata is RECOMMENDED</a:t>
            </a:r>
          </a:p>
          <a:p>
            <a:pPr marL="571500">
              <a:buFont typeface="Wingdings" panose="05000000000000000000" pitchFamily="2" charset="2"/>
              <a:buChar char="§"/>
            </a:pPr>
            <a:endParaRPr lang="en-US" sz="4800" dirty="0"/>
          </a:p>
          <a:p>
            <a:pPr marL="571500">
              <a:buFont typeface="Wingdings" panose="05000000000000000000" pitchFamily="2" charset="2"/>
              <a:buChar char="§"/>
            </a:pPr>
            <a:r>
              <a:rPr lang="en-US" sz="4800" dirty="0"/>
              <a:t>MDAs SHOULD clearly communicate the right to access and reuse open data. The legal regimes for facilitating access and reuse, such as </a:t>
            </a:r>
            <a:r>
              <a:rPr lang="en-US" sz="4800" dirty="0" err="1"/>
              <a:t>licences</a:t>
            </a:r>
            <a:r>
              <a:rPr lang="en-US" sz="4800" dirty="0"/>
              <a:t>, SHOULD be </a:t>
            </a:r>
            <a:r>
              <a:rPr lang="en-US" sz="4800" dirty="0" err="1"/>
              <a:t>standardised</a:t>
            </a:r>
            <a:r>
              <a:rPr lang="en-US" sz="4800" dirty="0"/>
              <a:t> as much as possible</a:t>
            </a:r>
            <a:endParaRPr lang="et-EE" sz="4800" dirty="0"/>
          </a:p>
        </p:txBody>
      </p:sp>
    </p:spTree>
    <p:extLst>
      <p:ext uri="{BB962C8B-B14F-4D97-AF65-F5344CB8AC3E}">
        <p14:creationId xmlns:p14="http://schemas.microsoft.com/office/powerpoint/2010/main" val="298722968"/>
      </p:ext>
    </p:extLst>
  </p:cSld>
  <p:clrMapOvr>
    <a:masterClrMapping/>
  </p:clrMapOvr>
  <p:transition spd="med"/>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AD3D6-96AB-4A67-923A-9E42028C7942}"/>
              </a:ext>
            </a:extLst>
          </p:cNvPr>
          <p:cNvSpPr>
            <a:spLocks noGrp="1"/>
          </p:cNvSpPr>
          <p:nvPr>
            <p:ph type="title"/>
          </p:nvPr>
        </p:nvSpPr>
        <p:spPr/>
        <p:txBody>
          <a:bodyPr/>
          <a:lstStyle/>
          <a:p>
            <a:r>
              <a:rPr lang="en-US" dirty="0"/>
              <a:t>Catalogues</a:t>
            </a:r>
          </a:p>
        </p:txBody>
      </p:sp>
      <p:sp>
        <p:nvSpPr>
          <p:cNvPr id="3" name="Text Placeholder 2">
            <a:extLst>
              <a:ext uri="{FF2B5EF4-FFF2-40B4-BE49-F238E27FC236}">
                <a16:creationId xmlns:a16="http://schemas.microsoft.com/office/drawing/2014/main" id="{EE99E1A1-E993-446B-B4AB-A897D89DA083}"/>
              </a:ext>
            </a:extLst>
          </p:cNvPr>
          <p:cNvSpPr>
            <a:spLocks noGrp="1"/>
          </p:cNvSpPr>
          <p:nvPr>
            <p:ph type="body" sz="quarter" idx="32"/>
          </p:nvPr>
        </p:nvSpPr>
        <p:spPr/>
        <p:txBody>
          <a:bodyPr>
            <a:normAutofit/>
          </a:bodyPr>
          <a:lstStyle/>
          <a:p>
            <a:pPr marL="685800" indent="-685800">
              <a:buFont typeface="Wingdings" panose="05000000000000000000" pitchFamily="2" charset="2"/>
              <a:buChar char="§"/>
            </a:pPr>
            <a:r>
              <a:rPr lang="en-US" sz="5600" dirty="0"/>
              <a:t>NITA-U SHOULD put in place catalogues of public services, public data, and interoperability solutions and use common models for describing them</a:t>
            </a:r>
            <a:endParaRPr lang="et-EE" sz="5600" dirty="0"/>
          </a:p>
        </p:txBody>
      </p:sp>
    </p:spTree>
    <p:extLst>
      <p:ext uri="{BB962C8B-B14F-4D97-AF65-F5344CB8AC3E}">
        <p14:creationId xmlns:p14="http://schemas.microsoft.com/office/powerpoint/2010/main" val="2495304460"/>
      </p:ext>
    </p:extLst>
  </p:cSld>
  <p:clrMapOvr>
    <a:masterClrMapping/>
  </p:clrMapOvr>
  <p:transition spd="med"/>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FD9BE-DCD0-4BB5-A3E3-C7388D897ED5}"/>
              </a:ext>
            </a:extLst>
          </p:cNvPr>
          <p:cNvSpPr>
            <a:spLocks noGrp="1"/>
          </p:cNvSpPr>
          <p:nvPr>
            <p:ph type="title"/>
          </p:nvPr>
        </p:nvSpPr>
        <p:spPr>
          <a:xfrm>
            <a:off x="660302" y="107576"/>
            <a:ext cx="23580263" cy="1676155"/>
          </a:xfrm>
        </p:spPr>
        <p:txBody>
          <a:bodyPr/>
          <a:lstStyle/>
          <a:p>
            <a:r>
              <a:rPr lang="en-US" sz="8800" dirty="0"/>
              <a:t>External information sources and services</a:t>
            </a:r>
          </a:p>
        </p:txBody>
      </p:sp>
      <p:sp>
        <p:nvSpPr>
          <p:cNvPr id="3" name="Text Placeholder 2">
            <a:extLst>
              <a:ext uri="{FF2B5EF4-FFF2-40B4-BE49-F238E27FC236}">
                <a16:creationId xmlns:a16="http://schemas.microsoft.com/office/drawing/2014/main" id="{D710E16A-B048-48CC-8071-73A597E2B3D7}"/>
              </a:ext>
            </a:extLst>
          </p:cNvPr>
          <p:cNvSpPr>
            <a:spLocks noGrp="1"/>
          </p:cNvSpPr>
          <p:nvPr>
            <p:ph type="body" sz="quarter" idx="32"/>
          </p:nvPr>
        </p:nvSpPr>
        <p:spPr/>
        <p:txBody>
          <a:bodyPr>
            <a:normAutofit/>
          </a:bodyPr>
          <a:lstStyle/>
          <a:p>
            <a:pPr marL="571500">
              <a:buFont typeface="Wingdings" panose="05000000000000000000" pitchFamily="2" charset="2"/>
              <a:buChar char="§"/>
            </a:pPr>
            <a:r>
              <a:rPr lang="en-US" sz="5600" dirty="0"/>
              <a:t>Where useful and feasible to do so, external information sources and services SHOULD be used while developing </a:t>
            </a:r>
            <a:r>
              <a:rPr lang="en-US" sz="5600" dirty="0" err="1"/>
              <a:t>GoU</a:t>
            </a:r>
            <a:r>
              <a:rPr lang="en-US" sz="5600" dirty="0"/>
              <a:t> public services</a:t>
            </a:r>
            <a:endParaRPr lang="et-EE" sz="5600" dirty="0"/>
          </a:p>
        </p:txBody>
      </p:sp>
    </p:spTree>
    <p:extLst>
      <p:ext uri="{BB962C8B-B14F-4D97-AF65-F5344CB8AC3E}">
        <p14:creationId xmlns:p14="http://schemas.microsoft.com/office/powerpoint/2010/main" val="472825505"/>
      </p:ext>
    </p:extLst>
  </p:cSld>
  <p:clrMapOvr>
    <a:masterClrMapping/>
  </p:clrMapOvr>
  <p:transition spd="med"/>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2F9F3-A943-4155-9DCC-67CA0222D239}"/>
              </a:ext>
            </a:extLst>
          </p:cNvPr>
          <p:cNvSpPr>
            <a:spLocks noGrp="1"/>
          </p:cNvSpPr>
          <p:nvPr>
            <p:ph type="title"/>
          </p:nvPr>
        </p:nvSpPr>
        <p:spPr/>
        <p:txBody>
          <a:bodyPr/>
          <a:lstStyle/>
          <a:p>
            <a:r>
              <a:rPr lang="en-GB" dirty="0"/>
              <a:t>Security and Privacy</a:t>
            </a:r>
          </a:p>
        </p:txBody>
      </p:sp>
      <p:sp>
        <p:nvSpPr>
          <p:cNvPr id="3" name="Text Placeholder 2">
            <a:extLst>
              <a:ext uri="{FF2B5EF4-FFF2-40B4-BE49-F238E27FC236}">
                <a16:creationId xmlns:a16="http://schemas.microsoft.com/office/drawing/2014/main" id="{30156568-88DF-4B13-8034-DCF234EA2D5B}"/>
              </a:ext>
            </a:extLst>
          </p:cNvPr>
          <p:cNvSpPr>
            <a:spLocks noGrp="1"/>
          </p:cNvSpPr>
          <p:nvPr>
            <p:ph type="body" sz="quarter" idx="32"/>
          </p:nvPr>
        </p:nvSpPr>
        <p:spPr/>
        <p:txBody>
          <a:bodyPr>
            <a:normAutofit fontScale="70000" lnSpcReduction="20000"/>
          </a:bodyPr>
          <a:lstStyle/>
          <a:p>
            <a:pPr marL="857250" indent="-857250" rtl="0" fontAlgn="base">
              <a:buFont typeface="Wingdings" panose="05000000000000000000" pitchFamily="2" charset="2"/>
              <a:buChar char="§"/>
            </a:pPr>
            <a:r>
              <a:rPr lang="en-US" sz="7100" dirty="0"/>
              <a:t>MDAs SHOULD consider the specific security and privacy requirements and identify measures foreseen by the National Information Security Framework for the provision of each public service</a:t>
            </a:r>
          </a:p>
          <a:p>
            <a:pPr marL="857250" indent="-857250" rtl="0" fontAlgn="base">
              <a:buFont typeface="Wingdings" panose="05000000000000000000" pitchFamily="2" charset="2"/>
              <a:buChar char="§"/>
            </a:pPr>
            <a:endParaRPr lang="en-US" sz="7100" dirty="0"/>
          </a:p>
          <a:p>
            <a:pPr marL="857250" indent="-857250" rtl="0" fontAlgn="base">
              <a:buFont typeface="Wingdings" panose="05000000000000000000" pitchFamily="2" charset="2"/>
              <a:buChar char="§"/>
            </a:pPr>
            <a:r>
              <a:rPr lang="en-US" sz="7100" dirty="0"/>
              <a:t>NISF MUST align with ISMS (ISO/IEC 27001) requirements and support GESA and GEA concepts</a:t>
            </a:r>
          </a:p>
          <a:p>
            <a:pPr marL="857250" indent="-857250" rtl="0" fontAlgn="base">
              <a:buFont typeface="Wingdings" panose="05000000000000000000" pitchFamily="2" charset="2"/>
              <a:buChar char="§"/>
            </a:pPr>
            <a:endParaRPr lang="en-US" sz="7100" dirty="0"/>
          </a:p>
          <a:p>
            <a:pPr marL="857250" indent="-857250" rtl="0" fontAlgn="base">
              <a:buFont typeface="Wingdings" panose="05000000000000000000" pitchFamily="2" charset="2"/>
              <a:buChar char="§"/>
            </a:pPr>
            <a:r>
              <a:rPr lang="en-US" sz="7100" dirty="0"/>
              <a:t>Administration SHOULD use foreseen by NITA-U trust services as mechanisms that ensure secure and protected data exchange in </a:t>
            </a:r>
            <a:r>
              <a:rPr lang="en-US" sz="7100"/>
              <a:t>public services</a:t>
            </a:r>
            <a:endParaRPr lang="en-US" sz="7100" dirty="0"/>
          </a:p>
          <a:p>
            <a:pPr marL="0" indent="0" rtl="0" fontAlgn="base">
              <a:buNone/>
            </a:pPr>
            <a:endParaRPr lang="en-GB" sz="7100" dirty="0"/>
          </a:p>
        </p:txBody>
      </p:sp>
    </p:spTree>
    <p:extLst>
      <p:ext uri="{BB962C8B-B14F-4D97-AF65-F5344CB8AC3E}">
        <p14:creationId xmlns:p14="http://schemas.microsoft.com/office/powerpoint/2010/main" val="1944653335"/>
      </p:ext>
    </p:extLst>
  </p:cSld>
  <p:clrMapOvr>
    <a:masterClrMapping/>
  </p:clrMapOvr>
  <p:transition spd="med"/>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2F9F3-A943-4155-9DCC-67CA0222D239}"/>
              </a:ext>
            </a:extLst>
          </p:cNvPr>
          <p:cNvSpPr>
            <a:spLocks noGrp="1"/>
          </p:cNvSpPr>
          <p:nvPr>
            <p:ph type="title"/>
          </p:nvPr>
        </p:nvSpPr>
        <p:spPr>
          <a:xfrm>
            <a:off x="660302" y="233087"/>
            <a:ext cx="23101569" cy="1335496"/>
          </a:xfrm>
        </p:spPr>
        <p:txBody>
          <a:bodyPr/>
          <a:lstStyle/>
          <a:p>
            <a:r>
              <a:rPr lang="en-GB" sz="8800" dirty="0"/>
              <a:t>Governance of Interoperability Framework</a:t>
            </a:r>
          </a:p>
        </p:txBody>
      </p:sp>
      <p:sp>
        <p:nvSpPr>
          <p:cNvPr id="3" name="Text Placeholder 2">
            <a:extLst>
              <a:ext uri="{FF2B5EF4-FFF2-40B4-BE49-F238E27FC236}">
                <a16:creationId xmlns:a16="http://schemas.microsoft.com/office/drawing/2014/main" id="{30156568-88DF-4B13-8034-DCF234EA2D5B}"/>
              </a:ext>
            </a:extLst>
          </p:cNvPr>
          <p:cNvSpPr>
            <a:spLocks noGrp="1"/>
          </p:cNvSpPr>
          <p:nvPr>
            <p:ph type="body" sz="quarter" idx="32"/>
          </p:nvPr>
        </p:nvSpPr>
        <p:spPr/>
        <p:txBody>
          <a:bodyPr>
            <a:normAutofit/>
          </a:bodyPr>
          <a:lstStyle/>
          <a:p>
            <a:pPr marL="857250" indent="-857250" rtl="0" fontAlgn="base">
              <a:buFont typeface="Wingdings" panose="05000000000000000000" pitchFamily="2" charset="2"/>
              <a:buChar char="§"/>
            </a:pPr>
            <a:r>
              <a:rPr lang="en-US" sz="7100" dirty="0"/>
              <a:t>The Ministry of ICT and National Guidance coordinates the initiatives relating to the interoperability of the state information system and MUST ensure the modernity of the e-GIF</a:t>
            </a:r>
          </a:p>
          <a:p>
            <a:pPr marL="857250" indent="-857250" rtl="0" fontAlgn="base">
              <a:buFont typeface="Wingdings" panose="05000000000000000000" pitchFamily="2" charset="2"/>
              <a:buChar char="§"/>
            </a:pPr>
            <a:r>
              <a:rPr lang="en-US" sz="7100" dirty="0"/>
              <a:t>All IT projects SHALL be compliant with the e-GIF</a:t>
            </a:r>
          </a:p>
          <a:p>
            <a:pPr marL="857250" indent="-857250" rtl="0" fontAlgn="base">
              <a:buFont typeface="Wingdings" panose="05000000000000000000" pitchFamily="2" charset="2"/>
              <a:buChar char="§"/>
            </a:pPr>
            <a:endParaRPr lang="en-GB" sz="7100" dirty="0"/>
          </a:p>
        </p:txBody>
      </p:sp>
    </p:spTree>
    <p:extLst>
      <p:ext uri="{BB962C8B-B14F-4D97-AF65-F5344CB8AC3E}">
        <p14:creationId xmlns:p14="http://schemas.microsoft.com/office/powerpoint/2010/main" val="1111574642"/>
      </p:ext>
    </p:extLst>
  </p:cSld>
  <p:clrMapOvr>
    <a:masterClrMapping/>
  </p:clrMapOvr>
  <p:transition spd="med"/>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26B11B2-7F72-2B41-AB26-452D8D959D7D}"/>
              </a:ext>
            </a:extLst>
          </p:cNvPr>
          <p:cNvSpPr>
            <a:spLocks noGrp="1"/>
          </p:cNvSpPr>
          <p:nvPr>
            <p:ph type="title"/>
          </p:nvPr>
        </p:nvSpPr>
        <p:spPr/>
        <p:txBody>
          <a:bodyPr/>
          <a:lstStyle/>
          <a:p>
            <a:r>
              <a:rPr lang="en-GB" sz="9600" dirty="0">
                <a:solidFill>
                  <a:srgbClr val="66B345"/>
                </a:solidFill>
              </a:rPr>
              <a:t>Next up …</a:t>
            </a:r>
          </a:p>
        </p:txBody>
      </p:sp>
      <p:pic>
        <p:nvPicPr>
          <p:cNvPr id="8" name="Picture Placeholder 7" descr="Diagram&#10;&#10;Description automatically generated">
            <a:extLst>
              <a:ext uri="{FF2B5EF4-FFF2-40B4-BE49-F238E27FC236}">
                <a16:creationId xmlns:a16="http://schemas.microsoft.com/office/drawing/2014/main" id="{AA0D5E62-55C7-48A1-B282-234F92537142}"/>
              </a:ext>
            </a:extLst>
          </p:cNvPr>
          <p:cNvPicPr>
            <a:picLocks noGrp="1" noChangeAspect="1"/>
          </p:cNvPicPr>
          <p:nvPr>
            <p:ph type="pic" sz="quarter" idx="31"/>
          </p:nvPr>
        </p:nvPicPr>
        <p:blipFill rotWithShape="1">
          <a:blip r:embed="rId3">
            <a:extLst>
              <a:ext uri="{28A0092B-C50C-407E-A947-70E740481C1C}">
                <a14:useLocalDpi xmlns:a14="http://schemas.microsoft.com/office/drawing/2010/main" val="0"/>
              </a:ext>
            </a:extLst>
          </a:blip>
          <a:srcRect l="4944" r="4944"/>
          <a:stretch/>
        </p:blipFill>
        <p:spPr/>
      </p:pic>
      <p:sp>
        <p:nvSpPr>
          <p:cNvPr id="6" name="Text Placeholder 5">
            <a:extLst>
              <a:ext uri="{FF2B5EF4-FFF2-40B4-BE49-F238E27FC236}">
                <a16:creationId xmlns:a16="http://schemas.microsoft.com/office/drawing/2014/main" id="{3F7B845D-BA09-5C41-818D-075118EC0B3B}"/>
              </a:ext>
            </a:extLst>
          </p:cNvPr>
          <p:cNvSpPr>
            <a:spLocks noGrp="1"/>
          </p:cNvSpPr>
          <p:nvPr>
            <p:ph type="body" sz="quarter" idx="32"/>
          </p:nvPr>
        </p:nvSpPr>
        <p:spPr/>
        <p:txBody>
          <a:bodyPr/>
          <a:lstStyle/>
          <a:p>
            <a:pPr marL="0" indent="0">
              <a:buNone/>
            </a:pPr>
            <a:r>
              <a:rPr lang="en-GB" dirty="0"/>
              <a:t> Interoperability Architecture</a:t>
            </a:r>
          </a:p>
        </p:txBody>
      </p:sp>
    </p:spTree>
    <p:extLst>
      <p:ext uri="{BB962C8B-B14F-4D97-AF65-F5344CB8AC3E}">
        <p14:creationId xmlns:p14="http://schemas.microsoft.com/office/powerpoint/2010/main" val="130426795"/>
      </p:ext>
    </p:extLst>
  </p:cSld>
  <p:clrMapOvr>
    <a:masterClrMapping/>
  </p:clrMapOvr>
  <p:transition spd="med"/>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9FB1870-E0D5-4FB0-8B65-73B38A95B142}"/>
              </a:ext>
            </a:extLst>
          </p:cNvPr>
          <p:cNvSpPr>
            <a:spLocks noGrp="1"/>
          </p:cNvSpPr>
          <p:nvPr>
            <p:ph type="body" sz="quarter" idx="1"/>
          </p:nvPr>
        </p:nvSpPr>
        <p:spPr/>
        <p:txBody>
          <a:bodyPr>
            <a:normAutofit lnSpcReduction="10000"/>
          </a:bodyPr>
          <a:lstStyle/>
          <a:p>
            <a:endParaRPr lang="en-US"/>
          </a:p>
        </p:txBody>
      </p:sp>
    </p:spTree>
    <p:extLst>
      <p:ext uri="{BB962C8B-B14F-4D97-AF65-F5344CB8AC3E}">
        <p14:creationId xmlns:p14="http://schemas.microsoft.com/office/powerpoint/2010/main" val="1099019088"/>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2F9F3-A943-4155-9DCC-67CA0222D239}"/>
              </a:ext>
            </a:extLst>
          </p:cNvPr>
          <p:cNvSpPr>
            <a:spLocks noGrp="1"/>
          </p:cNvSpPr>
          <p:nvPr>
            <p:ph type="title"/>
          </p:nvPr>
        </p:nvSpPr>
        <p:spPr/>
        <p:txBody>
          <a:bodyPr/>
          <a:lstStyle/>
          <a:p>
            <a:r>
              <a:rPr lang="en-GB" noProof="0" dirty="0"/>
              <a:t>Interoperability Framework</a:t>
            </a:r>
          </a:p>
        </p:txBody>
      </p:sp>
      <p:sp>
        <p:nvSpPr>
          <p:cNvPr id="3" name="Text Placeholder 2">
            <a:extLst>
              <a:ext uri="{FF2B5EF4-FFF2-40B4-BE49-F238E27FC236}">
                <a16:creationId xmlns:a16="http://schemas.microsoft.com/office/drawing/2014/main" id="{30156568-88DF-4B13-8034-DCF234EA2D5B}"/>
              </a:ext>
            </a:extLst>
          </p:cNvPr>
          <p:cNvSpPr>
            <a:spLocks noGrp="1"/>
          </p:cNvSpPr>
          <p:nvPr>
            <p:ph type="body" sz="quarter" idx="32"/>
          </p:nvPr>
        </p:nvSpPr>
        <p:spPr>
          <a:xfrm>
            <a:off x="622129" y="3535134"/>
            <a:ext cx="23139742" cy="8030790"/>
          </a:xfrm>
        </p:spPr>
        <p:txBody>
          <a:bodyPr>
            <a:noAutofit/>
          </a:bodyPr>
          <a:lstStyle/>
          <a:p>
            <a:pPr marL="0" indent="0">
              <a:buNone/>
            </a:pPr>
            <a:r>
              <a:rPr lang="en-GB" sz="6000" noProof="0" dirty="0"/>
              <a:t>The Ugandan E-Government Interoperability Framework (e-GIF) is the </a:t>
            </a:r>
            <a:r>
              <a:rPr lang="en-GB" sz="6000" b="1" noProof="0" dirty="0"/>
              <a:t>agreed approach</a:t>
            </a:r>
            <a:r>
              <a:rPr lang="en-GB" sz="6000" noProof="0" dirty="0"/>
              <a:t> to the implementation and delivery of </a:t>
            </a:r>
            <a:r>
              <a:rPr lang="en-GB" sz="6000" noProof="0" dirty="0" err="1"/>
              <a:t>GoU</a:t>
            </a:r>
            <a:r>
              <a:rPr lang="en-GB" sz="6000" noProof="0" dirty="0"/>
              <a:t> public services in an interoperable manner.  </a:t>
            </a:r>
          </a:p>
          <a:p>
            <a:pPr marL="0" indent="0">
              <a:buNone/>
            </a:pPr>
            <a:endParaRPr lang="en-GB" sz="6000" noProof="0" dirty="0"/>
          </a:p>
          <a:p>
            <a:pPr marL="0" indent="0">
              <a:buNone/>
            </a:pPr>
            <a:r>
              <a:rPr lang="en-GB" sz="6000" noProof="0" dirty="0"/>
              <a:t>e-GIF outlines </a:t>
            </a:r>
            <a:r>
              <a:rPr lang="en-GB" sz="6000" b="1" noProof="0" dirty="0"/>
              <a:t>main principles, models, building blocks and general guidelines </a:t>
            </a:r>
            <a:r>
              <a:rPr lang="en-GB" sz="6000" noProof="0" dirty="0"/>
              <a:t>enabling development and implementation of electronic services for citizens, businesses and public administrations in the Ugandan Government. </a:t>
            </a:r>
          </a:p>
        </p:txBody>
      </p:sp>
    </p:spTree>
    <p:extLst>
      <p:ext uri="{BB962C8B-B14F-4D97-AF65-F5344CB8AC3E}">
        <p14:creationId xmlns:p14="http://schemas.microsoft.com/office/powerpoint/2010/main" val="2362720301"/>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2F9F3-A943-4155-9DCC-67CA0222D239}"/>
              </a:ext>
            </a:extLst>
          </p:cNvPr>
          <p:cNvSpPr>
            <a:spLocks noGrp="1"/>
          </p:cNvSpPr>
          <p:nvPr>
            <p:ph type="title"/>
          </p:nvPr>
        </p:nvSpPr>
        <p:spPr/>
        <p:txBody>
          <a:bodyPr/>
          <a:lstStyle/>
          <a:p>
            <a:r>
              <a:rPr lang="en-GB" noProof="0" dirty="0"/>
              <a:t>Aim</a:t>
            </a:r>
          </a:p>
        </p:txBody>
      </p:sp>
      <p:sp>
        <p:nvSpPr>
          <p:cNvPr id="3" name="Text Placeholder 2">
            <a:extLst>
              <a:ext uri="{FF2B5EF4-FFF2-40B4-BE49-F238E27FC236}">
                <a16:creationId xmlns:a16="http://schemas.microsoft.com/office/drawing/2014/main" id="{30156568-88DF-4B13-8034-DCF234EA2D5B}"/>
              </a:ext>
            </a:extLst>
          </p:cNvPr>
          <p:cNvSpPr>
            <a:spLocks noGrp="1"/>
          </p:cNvSpPr>
          <p:nvPr>
            <p:ph type="body" sz="quarter" idx="32"/>
          </p:nvPr>
        </p:nvSpPr>
        <p:spPr/>
        <p:txBody>
          <a:bodyPr>
            <a:normAutofit lnSpcReduction="10000"/>
          </a:bodyPr>
          <a:lstStyle/>
          <a:p>
            <a:pPr marL="0" indent="0" rtl="0" fontAlgn="base">
              <a:buNone/>
            </a:pPr>
            <a:r>
              <a:rPr lang="en-GB" sz="6000" noProof="0" dirty="0"/>
              <a:t>The interoperability framework aims to improve: </a:t>
            </a:r>
          </a:p>
          <a:p>
            <a:pPr lvl="2" rtl="0" fontAlgn="base">
              <a:buFont typeface="Courier New" panose="02070309020205020404" pitchFamily="49" charset="0"/>
              <a:buChar char="o"/>
            </a:pPr>
            <a:r>
              <a:rPr lang="en-GB" sz="6000" b="1" noProof="0" dirty="0"/>
              <a:t> cooperation</a:t>
            </a:r>
            <a:r>
              <a:rPr lang="en-GB" sz="6000" b="1" i="1" noProof="0" dirty="0"/>
              <a:t> </a:t>
            </a:r>
            <a:r>
              <a:rPr lang="en-GB" sz="6000" noProof="0" dirty="0"/>
              <a:t>between public administrations aiming at the establishment of public services; </a:t>
            </a:r>
          </a:p>
          <a:p>
            <a:pPr lvl="2" rtl="0" fontAlgn="base">
              <a:buFont typeface="Courier New" panose="02070309020205020404" pitchFamily="49" charset="0"/>
              <a:buChar char="o"/>
            </a:pPr>
            <a:r>
              <a:rPr lang="en-GB" sz="6000" b="1" noProof="0" dirty="0"/>
              <a:t> exchanging information</a:t>
            </a:r>
            <a:r>
              <a:rPr lang="en-GB" sz="6000" b="1" i="1" noProof="0" dirty="0"/>
              <a:t> </a:t>
            </a:r>
            <a:r>
              <a:rPr lang="en-GB" sz="6000" noProof="0" dirty="0"/>
              <a:t>between public administrations to fulfil legal requirements or political commitments; </a:t>
            </a:r>
          </a:p>
          <a:p>
            <a:pPr lvl="2" rtl="0" fontAlgn="base">
              <a:buFont typeface="Courier New" panose="02070309020205020404" pitchFamily="49" charset="0"/>
              <a:buChar char="o"/>
            </a:pPr>
            <a:r>
              <a:rPr lang="en-GB" sz="6000" b="1" noProof="0" dirty="0"/>
              <a:t> sharing and reusing information</a:t>
            </a:r>
            <a:r>
              <a:rPr lang="en-GB" sz="6000" b="1" i="1" noProof="0" dirty="0"/>
              <a:t> </a:t>
            </a:r>
            <a:r>
              <a:rPr lang="en-GB" sz="6000" noProof="0" dirty="0"/>
              <a:t>among public administrations to increase administrative efficiency and reduce administrative burden on citizens and businesses </a:t>
            </a:r>
          </a:p>
          <a:p>
            <a:pPr marL="0" indent="0">
              <a:buNone/>
            </a:pPr>
            <a:endParaRPr lang="en-GB" noProof="0" dirty="0"/>
          </a:p>
        </p:txBody>
      </p:sp>
    </p:spTree>
    <p:extLst>
      <p:ext uri="{BB962C8B-B14F-4D97-AF65-F5344CB8AC3E}">
        <p14:creationId xmlns:p14="http://schemas.microsoft.com/office/powerpoint/2010/main" val="81833310"/>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2F9F3-A943-4155-9DCC-67CA0222D239}"/>
              </a:ext>
            </a:extLst>
          </p:cNvPr>
          <p:cNvSpPr>
            <a:spLocks noGrp="1"/>
          </p:cNvSpPr>
          <p:nvPr>
            <p:ph type="title"/>
          </p:nvPr>
        </p:nvSpPr>
        <p:spPr/>
        <p:txBody>
          <a:bodyPr/>
          <a:lstStyle/>
          <a:p>
            <a:r>
              <a:rPr lang="en-GB" noProof="0" dirty="0"/>
              <a:t>Specific objectives</a:t>
            </a:r>
          </a:p>
        </p:txBody>
      </p:sp>
      <p:sp>
        <p:nvSpPr>
          <p:cNvPr id="3" name="Text Placeholder 2">
            <a:extLst>
              <a:ext uri="{FF2B5EF4-FFF2-40B4-BE49-F238E27FC236}">
                <a16:creationId xmlns:a16="http://schemas.microsoft.com/office/drawing/2014/main" id="{30156568-88DF-4B13-8034-DCF234EA2D5B}"/>
              </a:ext>
            </a:extLst>
          </p:cNvPr>
          <p:cNvSpPr>
            <a:spLocks noGrp="1"/>
          </p:cNvSpPr>
          <p:nvPr>
            <p:ph type="body" sz="quarter" idx="32"/>
          </p:nvPr>
        </p:nvSpPr>
        <p:spPr/>
        <p:txBody>
          <a:bodyPr>
            <a:normAutofit fontScale="70000" lnSpcReduction="20000"/>
          </a:bodyPr>
          <a:lstStyle/>
          <a:p>
            <a:pPr marL="857250" indent="-857250" rtl="0" fontAlgn="base">
              <a:buFont typeface="Wingdings" panose="05000000000000000000" pitchFamily="2" charset="2"/>
              <a:buChar char="§"/>
            </a:pPr>
            <a:r>
              <a:rPr lang="en-GB" sz="6000" noProof="0" dirty="0"/>
              <a:t>to facilitate the transformation of institution-based public administration into a </a:t>
            </a:r>
            <a:r>
              <a:rPr lang="en-GB" sz="6000" b="1" noProof="0" dirty="0"/>
              <a:t>service-centred</a:t>
            </a:r>
            <a:r>
              <a:rPr lang="en-GB" sz="6000" noProof="0" dirty="0"/>
              <a:t> one, </a:t>
            </a:r>
          </a:p>
          <a:p>
            <a:pPr marL="857250" indent="-857250" rtl="0" fontAlgn="base">
              <a:buFont typeface="Wingdings" panose="05000000000000000000" pitchFamily="2" charset="2"/>
              <a:buChar char="§"/>
            </a:pPr>
            <a:r>
              <a:rPr lang="en-GB" sz="6000" noProof="0" dirty="0"/>
              <a:t>to </a:t>
            </a:r>
            <a:r>
              <a:rPr lang="en-GB" sz="6000" b="1" noProof="0" dirty="0"/>
              <a:t>reduce</a:t>
            </a:r>
            <a:r>
              <a:rPr lang="en-GB" sz="6000" noProof="0" dirty="0"/>
              <a:t> public sector </a:t>
            </a:r>
            <a:r>
              <a:rPr lang="en-GB" sz="6000" b="1" noProof="0" dirty="0"/>
              <a:t>IT expenses</a:t>
            </a:r>
            <a:r>
              <a:rPr lang="en-GB" sz="6000" noProof="0" dirty="0"/>
              <a:t> through a wide use of common rules and solutions;</a:t>
            </a:r>
          </a:p>
          <a:p>
            <a:pPr marL="857250" indent="-857250" rtl="0" fontAlgn="base">
              <a:buFont typeface="Wingdings" panose="05000000000000000000" pitchFamily="2" charset="2"/>
              <a:buChar char="§"/>
            </a:pPr>
            <a:r>
              <a:rPr lang="en-GB" sz="6000" noProof="0" dirty="0"/>
              <a:t>to improve the interoperability through </a:t>
            </a:r>
            <a:r>
              <a:rPr lang="en-GB" sz="6000" b="1" noProof="0" dirty="0"/>
              <a:t>coordinated use</a:t>
            </a:r>
            <a:r>
              <a:rPr lang="en-GB" sz="6000" noProof="0" dirty="0"/>
              <a:t> of centrally developed common infrastructure services and open standards; </a:t>
            </a:r>
          </a:p>
          <a:p>
            <a:pPr marL="857250" indent="-857250" rtl="0" fontAlgn="base">
              <a:buFont typeface="Wingdings" panose="05000000000000000000" pitchFamily="2" charset="2"/>
              <a:buChar char="§"/>
            </a:pPr>
            <a:r>
              <a:rPr lang="en-GB" sz="6000" noProof="0" dirty="0"/>
              <a:t>to improve the </a:t>
            </a:r>
            <a:r>
              <a:rPr lang="en-GB" sz="6000" b="1" noProof="0" dirty="0"/>
              <a:t>coordination</a:t>
            </a:r>
            <a:r>
              <a:rPr lang="en-GB" sz="6000" noProof="0" dirty="0"/>
              <a:t> and management of state information systems and to accelerate the development of IT solutions;</a:t>
            </a:r>
          </a:p>
          <a:p>
            <a:pPr marL="857250" indent="-857250" rtl="0" fontAlgn="base">
              <a:buFont typeface="Wingdings" panose="05000000000000000000" pitchFamily="2" charset="2"/>
              <a:buChar char="§"/>
            </a:pPr>
            <a:r>
              <a:rPr lang="en-GB" sz="6000" noProof="0" dirty="0"/>
              <a:t>to contribute to the co-development of </a:t>
            </a:r>
            <a:r>
              <a:rPr lang="en-GB" sz="6000" b="1" noProof="0" dirty="0"/>
              <a:t>the state information system</a:t>
            </a:r>
            <a:r>
              <a:rPr lang="en-GB" sz="6000" noProof="0" dirty="0"/>
              <a:t>;</a:t>
            </a:r>
          </a:p>
          <a:p>
            <a:pPr marL="857250" indent="-857250" rtl="0" fontAlgn="base">
              <a:buFont typeface="Wingdings" panose="05000000000000000000" pitchFamily="2" charset="2"/>
              <a:buChar char="§"/>
            </a:pPr>
            <a:r>
              <a:rPr lang="en-GB" sz="6000" noProof="0" dirty="0"/>
              <a:t>to allow </a:t>
            </a:r>
            <a:r>
              <a:rPr lang="en-GB" sz="6000" b="1" noProof="0" dirty="0"/>
              <a:t>autonomous</a:t>
            </a:r>
            <a:r>
              <a:rPr lang="en-GB" sz="6000" noProof="0" dirty="0"/>
              <a:t> development for all systems within the principles of organisational, semantic and technical interoperability;</a:t>
            </a:r>
          </a:p>
          <a:p>
            <a:pPr marL="857250" indent="-857250" rtl="0" fontAlgn="base">
              <a:buFont typeface="Wingdings" panose="05000000000000000000" pitchFamily="2" charset="2"/>
              <a:buChar char="§"/>
            </a:pPr>
            <a:r>
              <a:rPr lang="en-GB" sz="6000" noProof="0" dirty="0"/>
              <a:t>to endorse </a:t>
            </a:r>
            <a:r>
              <a:rPr lang="en-GB" sz="6000" b="1" noProof="0" dirty="0"/>
              <a:t>free competition</a:t>
            </a:r>
            <a:r>
              <a:rPr lang="en-GB" sz="6000" noProof="0" dirty="0"/>
              <a:t> in the area of public procurement.</a:t>
            </a:r>
          </a:p>
          <a:p>
            <a:pPr marL="0" indent="0">
              <a:buNone/>
            </a:pPr>
            <a:endParaRPr lang="en-GB" noProof="0" dirty="0"/>
          </a:p>
        </p:txBody>
      </p:sp>
    </p:spTree>
    <p:extLst>
      <p:ext uri="{BB962C8B-B14F-4D97-AF65-F5344CB8AC3E}">
        <p14:creationId xmlns:p14="http://schemas.microsoft.com/office/powerpoint/2010/main" val="1908648631"/>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9867" y="1467672"/>
            <a:ext cx="22980278" cy="7760856"/>
          </a:xfrm>
        </p:spPr>
        <p:txBody>
          <a:bodyPr/>
          <a:lstStyle/>
          <a:p>
            <a:r>
              <a:rPr lang="en-GB" sz="14300" noProof="0" dirty="0"/>
              <a:t>e-GIF – Underlying Principles</a:t>
            </a:r>
          </a:p>
        </p:txBody>
      </p:sp>
    </p:spTree>
    <p:extLst>
      <p:ext uri="{BB962C8B-B14F-4D97-AF65-F5344CB8AC3E}">
        <p14:creationId xmlns:p14="http://schemas.microsoft.com/office/powerpoint/2010/main" val="2709667063"/>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2F9F3-A943-4155-9DCC-67CA0222D239}"/>
              </a:ext>
            </a:extLst>
          </p:cNvPr>
          <p:cNvSpPr>
            <a:spLocks noGrp="1"/>
          </p:cNvSpPr>
          <p:nvPr>
            <p:ph type="title"/>
          </p:nvPr>
        </p:nvSpPr>
        <p:spPr/>
        <p:txBody>
          <a:bodyPr/>
          <a:lstStyle/>
          <a:p>
            <a:r>
              <a:rPr lang="en-GB" noProof="0" dirty="0"/>
              <a:t>Underlying Principles</a:t>
            </a:r>
          </a:p>
        </p:txBody>
      </p:sp>
      <p:sp>
        <p:nvSpPr>
          <p:cNvPr id="3" name="Text Placeholder 2">
            <a:extLst>
              <a:ext uri="{FF2B5EF4-FFF2-40B4-BE49-F238E27FC236}">
                <a16:creationId xmlns:a16="http://schemas.microsoft.com/office/drawing/2014/main" id="{30156568-88DF-4B13-8034-DCF234EA2D5B}"/>
              </a:ext>
            </a:extLst>
          </p:cNvPr>
          <p:cNvSpPr>
            <a:spLocks noGrp="1"/>
          </p:cNvSpPr>
          <p:nvPr>
            <p:ph type="body" sz="quarter" idx="32"/>
          </p:nvPr>
        </p:nvSpPr>
        <p:spPr>
          <a:xfrm>
            <a:off x="622129" y="3535134"/>
            <a:ext cx="23139742" cy="8534946"/>
          </a:xfrm>
        </p:spPr>
        <p:txBody>
          <a:bodyPr>
            <a:normAutofit/>
          </a:bodyPr>
          <a:lstStyle/>
          <a:p>
            <a:pPr marL="857250" indent="-857250" rtl="0" fontAlgn="base">
              <a:buFont typeface="Wingdings" panose="05000000000000000000" pitchFamily="2" charset="2"/>
              <a:buChar char="§"/>
            </a:pPr>
            <a:r>
              <a:rPr lang="en-GB" sz="6000" noProof="0" dirty="0"/>
              <a:t>The interoperability principles are fundamental behavioural aspects to drive interoperability actions.</a:t>
            </a:r>
          </a:p>
          <a:p>
            <a:pPr marL="857250" indent="-857250" rtl="0" fontAlgn="base">
              <a:buFont typeface="Wingdings" panose="05000000000000000000" pitchFamily="2" charset="2"/>
              <a:buChar char="§"/>
            </a:pPr>
            <a:r>
              <a:rPr lang="en-GB" sz="6000" noProof="0" dirty="0"/>
              <a:t>Underlying principles will align IT systems to the strategic business goals of Ugandan government.</a:t>
            </a:r>
            <a:endParaRPr lang="en-GB" noProof="0" dirty="0"/>
          </a:p>
        </p:txBody>
      </p:sp>
    </p:spTree>
    <p:extLst>
      <p:ext uri="{BB962C8B-B14F-4D97-AF65-F5344CB8AC3E}">
        <p14:creationId xmlns:p14="http://schemas.microsoft.com/office/powerpoint/2010/main" val="2348848693"/>
      </p:ext>
    </p:extLst>
  </p:cSld>
  <p:clrMapOvr>
    <a:masterClrMapping/>
  </p:clrMapOvr>
  <p:transition spd="med"/>
</p:sld>
</file>

<file path=ppt/theme/theme1.xml><?xml version="1.0" encoding="utf-8"?>
<a:theme xmlns:a="http://schemas.openxmlformats.org/drawingml/2006/main" name="2020_eGA_esitlus_master_nofont">
  <a:themeElements>
    <a:clrScheme name="eGA">
      <a:dk1>
        <a:srgbClr val="000000"/>
      </a:dk1>
      <a:lt1>
        <a:sysClr val="window" lastClr="FFFFFF"/>
      </a:lt1>
      <a:dk2>
        <a:srgbClr val="11D13A"/>
      </a:dk2>
      <a:lt2>
        <a:srgbClr val="FFFFFF"/>
      </a:lt2>
      <a:accent1>
        <a:srgbClr val="11D13A"/>
      </a:accent1>
      <a:accent2>
        <a:srgbClr val="4F66EA"/>
      </a:accent2>
      <a:accent3>
        <a:srgbClr val="22C3EB"/>
      </a:accent3>
      <a:accent4>
        <a:srgbClr val="5F5F5F"/>
      </a:accent4>
      <a:accent5>
        <a:srgbClr val="B2B2B2"/>
      </a:accent5>
      <a:accent6>
        <a:srgbClr val="E5E5E5"/>
      </a:accent6>
      <a:hlink>
        <a:srgbClr val="0000FF"/>
      </a:hlink>
      <a:folHlink>
        <a:srgbClr val="800080"/>
      </a:folHlink>
    </a:clrScheme>
    <a:fontScheme name="eGA">
      <a:majorFont>
        <a:latin typeface="Tahoma"/>
        <a:ea typeface=""/>
        <a:cs typeface=""/>
      </a:majorFont>
      <a:minorFont>
        <a:latin typeface="Tahoma"/>
        <a:ea typeface=""/>
        <a:cs typefac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extLst>
    <a:ext uri="{05A4C25C-085E-4340-85A3-A5531E510DB2}">
      <thm15:themeFamily xmlns:thm15="http://schemas.microsoft.com/office/thememl/2012/main" name="2020eGAPPgreen.potx" id="{14122DD5-7E25-4186-A459-9ECCC9172ADE}" vid="{61AA7854-6D98-404D-AD32-ADA4AF477951}"/>
    </a:ext>
  </a:extLst>
</a:theme>
</file>

<file path=ppt/theme/theme2.xml><?xml version="1.0" encoding="utf-8"?>
<a:theme xmlns:a="http://schemas.openxmlformats.org/drawingml/2006/main"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B00481D7E9475478C861C3FB9DA2C91" ma:contentTypeVersion="8" ma:contentTypeDescription="Create a new document." ma:contentTypeScope="" ma:versionID="29e79b0f304114e75dbcf7072ee07b6d">
  <xsd:schema xmlns:xsd="http://www.w3.org/2001/XMLSchema" xmlns:xs="http://www.w3.org/2001/XMLSchema" xmlns:p="http://schemas.microsoft.com/office/2006/metadata/properties" xmlns:ns2="7e55f951-1e0e-46c6-9d0f-8aa95d196981" targetNamespace="http://schemas.microsoft.com/office/2006/metadata/properties" ma:root="true" ma:fieldsID="5cf57dae77cc7b6b864309b8682d60f4" ns2:_="">
    <xsd:import namespace="7e55f951-1e0e-46c6-9d0f-8aa95d19698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e55f951-1e0e-46c6-9d0f-8aa95d19698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64AE4AE-7324-4EA4-8161-4F513FA0D3D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e55f951-1e0e-46c6-9d0f-8aa95d19698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57C9360-DACA-406F-8B7F-CAA274A694DB}">
  <ds:schemaRefs>
    <ds:schemaRef ds:uri="http://schemas.microsoft.com/sharepoint/v3/contenttype/forms"/>
  </ds:schemaRefs>
</ds:datastoreItem>
</file>

<file path=customXml/itemProps3.xml><?xml version="1.0" encoding="utf-8"?>
<ds:datastoreItem xmlns:ds="http://schemas.openxmlformats.org/officeDocument/2006/customXml" ds:itemID="{3A0D6BCA-368A-4DDF-AA5A-BA434A6F924F}">
  <ds:schemaRefs>
    <ds:schemaRef ds:uri="http://purl.org/dc/elements/1.1/"/>
    <ds:schemaRef ds:uri="http://purl.org/dc/dcmitype/"/>
    <ds:schemaRef ds:uri="http://schemas.microsoft.com/office/2006/documentManagement/types"/>
    <ds:schemaRef ds:uri="http://schemas.openxmlformats.org/package/2006/metadata/core-properties"/>
    <ds:schemaRef ds:uri="http://schemas.microsoft.com/office/infopath/2007/PartnerControls"/>
    <ds:schemaRef ds:uri="http://schemas.microsoft.com/office/2006/metadata/properties"/>
    <ds:schemaRef ds:uri="5c81bc23-5d34-41a4-b7dd-6910488ecdf9"/>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2020eGAPPgreen</Template>
  <TotalTime>1028</TotalTime>
  <Words>2595</Words>
  <Application>Microsoft Office PowerPoint</Application>
  <PresentationFormat>Custom</PresentationFormat>
  <Paragraphs>229</Paragraphs>
  <Slides>47</Slides>
  <Notes>38</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47</vt:i4>
      </vt:variant>
    </vt:vector>
  </HeadingPairs>
  <TitlesOfParts>
    <vt:vector size="57" baseType="lpstr">
      <vt:lpstr>Arial</vt:lpstr>
      <vt:lpstr>Calibri</vt:lpstr>
      <vt:lpstr>Courier New</vt:lpstr>
      <vt:lpstr>Gill Sans</vt:lpstr>
      <vt:lpstr>Helvetica Neue</vt:lpstr>
      <vt:lpstr>Helvetica Neue Medium</vt:lpstr>
      <vt:lpstr>Open Sans</vt:lpstr>
      <vt:lpstr>Tahoma</vt:lpstr>
      <vt:lpstr>Wingdings</vt:lpstr>
      <vt:lpstr>2020_eGA_esitlus_master_nofont</vt:lpstr>
      <vt:lpstr>Ugandan E-Government Interoperability Framework (e-GIF)</vt:lpstr>
      <vt:lpstr>e-Government Architecture </vt:lpstr>
      <vt:lpstr>Why Architecture? </vt:lpstr>
      <vt:lpstr>Interoperability = strategy of architecture</vt:lpstr>
      <vt:lpstr>Interoperability Framework</vt:lpstr>
      <vt:lpstr>Aim</vt:lpstr>
      <vt:lpstr>Specific objectives</vt:lpstr>
      <vt:lpstr>e-GIF – Underlying Principles</vt:lpstr>
      <vt:lpstr>Underlying Principles</vt:lpstr>
      <vt:lpstr>1. Subsidiarity and Proportionality</vt:lpstr>
      <vt:lpstr>2. Openness</vt:lpstr>
      <vt:lpstr>3. Transparency</vt:lpstr>
      <vt:lpstr>4. Reusability</vt:lpstr>
      <vt:lpstr>5. Technological Neutrality and Data Portability </vt:lpstr>
      <vt:lpstr>6. User -Centricity</vt:lpstr>
      <vt:lpstr>7. Inclusion and Accessibility</vt:lpstr>
      <vt:lpstr>8. Security</vt:lpstr>
      <vt:lpstr>9. Privacy</vt:lpstr>
      <vt:lpstr>10. Administrative Simplification</vt:lpstr>
      <vt:lpstr>11. Preservation of Information</vt:lpstr>
      <vt:lpstr>12. Effectiveness and Efficiency</vt:lpstr>
      <vt:lpstr>Next up…</vt:lpstr>
      <vt:lpstr>e-GIF – Layers</vt:lpstr>
      <vt:lpstr>Interoperability Layers</vt:lpstr>
      <vt:lpstr>Barriers</vt:lpstr>
      <vt:lpstr>Interoperability Governance </vt:lpstr>
      <vt:lpstr>Organisational structure </vt:lpstr>
      <vt:lpstr>Financing</vt:lpstr>
      <vt:lpstr>Standards and specifications</vt:lpstr>
      <vt:lpstr>Integrated Public Service Governance</vt:lpstr>
      <vt:lpstr>Legal Interoperability</vt:lpstr>
      <vt:lpstr>Add/improve legislation</vt:lpstr>
      <vt:lpstr>Follow requirements</vt:lpstr>
      <vt:lpstr>Organisational Interoperability</vt:lpstr>
      <vt:lpstr>Semantic Interoperability</vt:lpstr>
      <vt:lpstr>Technical Interoperability</vt:lpstr>
      <vt:lpstr>Conceptual Model for Integrated Public Services Provision</vt:lpstr>
      <vt:lpstr>Conceptual Model</vt:lpstr>
      <vt:lpstr>Interconnecting loosely coupled components</vt:lpstr>
      <vt:lpstr>Base Registries</vt:lpstr>
      <vt:lpstr>Open Data</vt:lpstr>
      <vt:lpstr>Catalogues</vt:lpstr>
      <vt:lpstr>External information sources and services</vt:lpstr>
      <vt:lpstr>Security and Privacy</vt:lpstr>
      <vt:lpstr>Governance of Interoperability Framework</vt:lpstr>
      <vt:lpstr>Next up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e-Government: Architecture Interoperability</dc:title>
  <dc:creator>Uuno Vallner</dc:creator>
  <cp:lastModifiedBy>Tõnis Mäe</cp:lastModifiedBy>
  <cp:revision>31</cp:revision>
  <dcterms:created xsi:type="dcterms:W3CDTF">2020-10-21T03:44:10Z</dcterms:created>
  <dcterms:modified xsi:type="dcterms:W3CDTF">2021-04-05T05:22:51Z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0x0101006B00481D7E9475478C861C3FB9DA2C91</vt:lpwstr>
  </property>
</Properties>
</file>